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e6fd51dc68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54283407546eb"/>
  </p:sldMasterIdLst>
  <p:sldIdLst>
    <p:sldId xmlns:r="http://schemas.openxmlformats.org/officeDocument/2006/relationships" id="256" r:id="R2c9b4422bae244a4"/>
    <p:sldId xmlns:r="http://schemas.openxmlformats.org/officeDocument/2006/relationships" id="257" r:id="R3490072a8a874997"/>
    <p:sldId xmlns:r="http://schemas.openxmlformats.org/officeDocument/2006/relationships" id="258" r:id="R8aa00a404b7c41ec"/>
    <p:sldId xmlns:r="http://schemas.openxmlformats.org/officeDocument/2006/relationships" id="259" r:id="Rcdb3b0d38cd84045"/>
    <p:sldId xmlns:r="http://schemas.openxmlformats.org/officeDocument/2006/relationships" id="260" r:id="R6ceaf5d304fd4608"/>
    <p:sldId xmlns:r="http://schemas.openxmlformats.org/officeDocument/2006/relationships" id="261" r:id="R41d908877fff4d86"/>
    <p:sldId xmlns:r="http://schemas.openxmlformats.org/officeDocument/2006/relationships" id="262" r:id="Ra0978c586d654d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54283407546eb" /><Relationship Type="http://schemas.openxmlformats.org/officeDocument/2006/relationships/slide" Target="/ppt/slides/slide1.xml" Id="R2c9b4422bae244a4" /><Relationship Type="http://schemas.openxmlformats.org/officeDocument/2006/relationships/slide" Target="/ppt/slides/slide2.xml" Id="R3490072a8a874997" /><Relationship Type="http://schemas.openxmlformats.org/officeDocument/2006/relationships/slide" Target="/ppt/slides/slide3.xml" Id="R8aa00a404b7c41ec" /><Relationship Type="http://schemas.openxmlformats.org/officeDocument/2006/relationships/slide" Target="/ppt/slides/slide4.xml" Id="Rcdb3b0d38cd84045" /><Relationship Type="http://schemas.openxmlformats.org/officeDocument/2006/relationships/slide" Target="/ppt/slides/slide5.xml" Id="R6ceaf5d304fd4608" /><Relationship Type="http://schemas.openxmlformats.org/officeDocument/2006/relationships/slide" Target="/ppt/slides/slide6.xml" Id="R41d908877fff4d86" /><Relationship Type="http://schemas.openxmlformats.org/officeDocument/2006/relationships/slide" Target="/ppt/slides/slide7.xml" Id="Ra0978c586d654d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24844f479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8549595594c54" /><Relationship Type="http://schemas.openxmlformats.org/officeDocument/2006/relationships/theme" Target="/ppt/slideMasters/theme/theme1.xml" Id="R6f5d5eba5eff40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854959559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406d5f1e341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3997cc2b547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10ab138b3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87c26a2ee44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325af98854e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79487c6d740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34dc2371244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FJORDHOTELL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FJORDHOTELL AS ble etablert [år] og holder til i Askvoll.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4 549 008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GJERVIK ANN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Askvollvegen 432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6980 Askvoll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921 567 626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