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ddd4cdbbae43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fcd449bf6f41b5"/>
  </p:sldMasterIdLst>
  <p:sldIdLst>
    <p:sldId xmlns:r="http://schemas.openxmlformats.org/officeDocument/2006/relationships" id="256" r:id="Rcdc9bc90268749bf"/>
    <p:sldId xmlns:r="http://schemas.openxmlformats.org/officeDocument/2006/relationships" id="257" r:id="R87daec6d978e4e1f"/>
    <p:sldId xmlns:r="http://schemas.openxmlformats.org/officeDocument/2006/relationships" id="258" r:id="R386b35df5d2140e5"/>
    <p:sldId xmlns:r="http://schemas.openxmlformats.org/officeDocument/2006/relationships" id="259" r:id="R6562fb04b7514234"/>
    <p:sldId xmlns:r="http://schemas.openxmlformats.org/officeDocument/2006/relationships" id="260" r:id="R6ca4648346be496d"/>
    <p:sldId xmlns:r="http://schemas.openxmlformats.org/officeDocument/2006/relationships" id="261" r:id="R393edf1dccb14f14"/>
    <p:sldId xmlns:r="http://schemas.openxmlformats.org/officeDocument/2006/relationships" id="262" r:id="R85ed3747071b4f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fcd449bf6f41b5" /><Relationship Type="http://schemas.openxmlformats.org/officeDocument/2006/relationships/slide" Target="/ppt/slides/slide1.xml" Id="Rcdc9bc90268749bf" /><Relationship Type="http://schemas.openxmlformats.org/officeDocument/2006/relationships/slide" Target="/ppt/slides/slide2.xml" Id="R87daec6d978e4e1f" /><Relationship Type="http://schemas.openxmlformats.org/officeDocument/2006/relationships/slide" Target="/ppt/slides/slide3.xml" Id="R386b35df5d2140e5" /><Relationship Type="http://schemas.openxmlformats.org/officeDocument/2006/relationships/slide" Target="/ppt/slides/slide4.xml" Id="R6562fb04b7514234" /><Relationship Type="http://schemas.openxmlformats.org/officeDocument/2006/relationships/slide" Target="/ppt/slides/slide5.xml" Id="R6ca4648346be496d" /><Relationship Type="http://schemas.openxmlformats.org/officeDocument/2006/relationships/slide" Target="/ppt/slides/slide6.xml" Id="R393edf1dccb14f14" /><Relationship Type="http://schemas.openxmlformats.org/officeDocument/2006/relationships/slide" Target="/ppt/slides/slide7.xml" Id="R85ed3747071b4f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a149bbe1684d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55876c87d4494" /><Relationship Type="http://schemas.openxmlformats.org/officeDocument/2006/relationships/theme" Target="/ppt/slideMasters/theme/theme1.xml" Id="R71ee8e2d833c4c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b55876c87d44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f88371ef14b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427ffa74f40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c8c35e82842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68d80e84040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cca7d1b2942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a6f636c954a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e49e257224b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CENTIGMA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CENTIGMA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CENTIGMA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CENTIGMA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CENTIGMA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CENTIGMA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−52 049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−30 502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3 429 018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CENTIGMA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 LUNDEN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CENTIGMA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Tåsenveien 93B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921 575 602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CENTIGMA AS</a:t>
            </a:r>
          </a:p>
        </p:txBody>
      </p:sp>
    </p:spTree>
  </p:cSld>
  <p:clrMapOvr>
    <a:masterClrMapping xmlns:a="http://schemas.openxmlformats.org/drawingml/2006/main"/>
  </p:clrMapOvr>
</p:sld>
</file>