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430cca1c3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1c421d299483f"/>
  </p:sldMasterIdLst>
  <p:sldIdLst>
    <p:sldId xmlns:r="http://schemas.openxmlformats.org/officeDocument/2006/relationships" id="256" r:id="Rcd04ff24f9d44448"/>
    <p:sldId xmlns:r="http://schemas.openxmlformats.org/officeDocument/2006/relationships" id="257" r:id="R69f9e2be81c24bf6"/>
    <p:sldId xmlns:r="http://schemas.openxmlformats.org/officeDocument/2006/relationships" id="258" r:id="Rf54536bd71d1464c"/>
    <p:sldId xmlns:r="http://schemas.openxmlformats.org/officeDocument/2006/relationships" id="259" r:id="Rcc0d7a42a4634d76"/>
    <p:sldId xmlns:r="http://schemas.openxmlformats.org/officeDocument/2006/relationships" id="260" r:id="Rde5c61c203f4488d"/>
    <p:sldId xmlns:r="http://schemas.openxmlformats.org/officeDocument/2006/relationships" id="261" r:id="R44d95af2106e4c5e"/>
    <p:sldId xmlns:r="http://schemas.openxmlformats.org/officeDocument/2006/relationships" id="262" r:id="R3c228426dac2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1c421d299483f" /><Relationship Type="http://schemas.openxmlformats.org/officeDocument/2006/relationships/slide" Target="/ppt/slides/slide1.xml" Id="Rcd04ff24f9d44448" /><Relationship Type="http://schemas.openxmlformats.org/officeDocument/2006/relationships/slide" Target="/ppt/slides/slide2.xml" Id="R69f9e2be81c24bf6" /><Relationship Type="http://schemas.openxmlformats.org/officeDocument/2006/relationships/slide" Target="/ppt/slides/slide3.xml" Id="Rf54536bd71d1464c" /><Relationship Type="http://schemas.openxmlformats.org/officeDocument/2006/relationships/slide" Target="/ppt/slides/slide4.xml" Id="Rcc0d7a42a4634d76" /><Relationship Type="http://schemas.openxmlformats.org/officeDocument/2006/relationships/slide" Target="/ppt/slides/slide5.xml" Id="Rde5c61c203f4488d" /><Relationship Type="http://schemas.openxmlformats.org/officeDocument/2006/relationships/slide" Target="/ppt/slides/slide6.xml" Id="R44d95af2106e4c5e" /><Relationship Type="http://schemas.openxmlformats.org/officeDocument/2006/relationships/slide" Target="/ppt/slides/slide7.xml" Id="R3c228426dac2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40556a507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cb51668f4ae3" /><Relationship Type="http://schemas.openxmlformats.org/officeDocument/2006/relationships/theme" Target="/ppt/slideMasters/theme/theme1.xml" Id="R4a7d03546270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dcb51668f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d215d9b69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1283978ec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de9b1468b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b20587682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79d403ec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1662ce3af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4a8903a8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