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b3f6906e0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28c1e555642bd"/>
  </p:sldMasterIdLst>
  <p:sldIdLst>
    <p:sldId xmlns:r="http://schemas.openxmlformats.org/officeDocument/2006/relationships" id="256" r:id="Rbc6a6bf1fc5a4c83"/>
    <p:sldId xmlns:r="http://schemas.openxmlformats.org/officeDocument/2006/relationships" id="257" r:id="Re2c997b18ea94793"/>
    <p:sldId xmlns:r="http://schemas.openxmlformats.org/officeDocument/2006/relationships" id="258" r:id="Red0199fadd334a40"/>
    <p:sldId xmlns:r="http://schemas.openxmlformats.org/officeDocument/2006/relationships" id="259" r:id="R3812e7a3349c4613"/>
    <p:sldId xmlns:r="http://schemas.openxmlformats.org/officeDocument/2006/relationships" id="260" r:id="Rb8e217a10d5848b4"/>
    <p:sldId xmlns:r="http://schemas.openxmlformats.org/officeDocument/2006/relationships" id="261" r:id="R0e5fa22ffa214ec4"/>
    <p:sldId xmlns:r="http://schemas.openxmlformats.org/officeDocument/2006/relationships" id="262" r:id="R815c990af8a5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28c1e555642bd" /><Relationship Type="http://schemas.openxmlformats.org/officeDocument/2006/relationships/slide" Target="/ppt/slides/slide1.xml" Id="Rbc6a6bf1fc5a4c83" /><Relationship Type="http://schemas.openxmlformats.org/officeDocument/2006/relationships/slide" Target="/ppt/slides/slide2.xml" Id="Re2c997b18ea94793" /><Relationship Type="http://schemas.openxmlformats.org/officeDocument/2006/relationships/slide" Target="/ppt/slides/slide3.xml" Id="Red0199fadd334a40" /><Relationship Type="http://schemas.openxmlformats.org/officeDocument/2006/relationships/slide" Target="/ppt/slides/slide4.xml" Id="R3812e7a3349c4613" /><Relationship Type="http://schemas.openxmlformats.org/officeDocument/2006/relationships/slide" Target="/ppt/slides/slide5.xml" Id="Rb8e217a10d5848b4" /><Relationship Type="http://schemas.openxmlformats.org/officeDocument/2006/relationships/slide" Target="/ppt/slides/slide6.xml" Id="R0e5fa22ffa214ec4" /><Relationship Type="http://schemas.openxmlformats.org/officeDocument/2006/relationships/slide" Target="/ppt/slides/slide7.xml" Id="R815c990af8a5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ed2d11286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11516634413a" /><Relationship Type="http://schemas.openxmlformats.org/officeDocument/2006/relationships/theme" Target="/ppt/slideMasters/theme/theme1.xml" Id="R7ec011e9d82a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e11516634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e131d576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df633a0f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d30bf9c5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389bf570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9a545f75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a5a6dbb4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fc6075029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KAPITAL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1 324 207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Ullestadvegen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921 583 915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KAPITAL AS</a:t>
            </a:r>
          </a:p>
        </p:txBody>
      </p:sp>
    </p:spTree>
  </p:cSld>
  <p:clrMapOvr>
    <a:masterClrMapping xmlns:a="http://schemas.openxmlformats.org/drawingml/2006/main"/>
  </p:clrMapOvr>
</p:sld>
</file>