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eb288ec8e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43ea10c16482d"/>
  </p:sldMasterIdLst>
  <p:sldIdLst>
    <p:sldId xmlns:r="http://schemas.openxmlformats.org/officeDocument/2006/relationships" id="256" r:id="R0f1b28f469eb47cc"/>
    <p:sldId xmlns:r="http://schemas.openxmlformats.org/officeDocument/2006/relationships" id="257" r:id="Rc6c48f744e704517"/>
    <p:sldId xmlns:r="http://schemas.openxmlformats.org/officeDocument/2006/relationships" id="258" r:id="R505aedac366c4e74"/>
    <p:sldId xmlns:r="http://schemas.openxmlformats.org/officeDocument/2006/relationships" id="259" r:id="Rf81f4b63f2de452c"/>
    <p:sldId xmlns:r="http://schemas.openxmlformats.org/officeDocument/2006/relationships" id="260" r:id="R33b937cfa33c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43ea10c16482d" /><Relationship Type="http://schemas.openxmlformats.org/officeDocument/2006/relationships/slide" Target="/ppt/slides/slide1.xml" Id="R0f1b28f469eb47cc" /><Relationship Type="http://schemas.openxmlformats.org/officeDocument/2006/relationships/slide" Target="/ppt/slides/slide2.xml" Id="Rc6c48f744e704517" /><Relationship Type="http://schemas.openxmlformats.org/officeDocument/2006/relationships/slide" Target="/ppt/slides/slide3.xml" Id="R505aedac366c4e74" /><Relationship Type="http://schemas.openxmlformats.org/officeDocument/2006/relationships/slide" Target="/ppt/slides/slide4.xml" Id="Rf81f4b63f2de452c" /><Relationship Type="http://schemas.openxmlformats.org/officeDocument/2006/relationships/slide" Target="/ppt/slides/slide5.xml" Id="R33b937cfa33c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966ca53da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4f5bffa13454d" /><Relationship Type="http://schemas.openxmlformats.org/officeDocument/2006/relationships/theme" Target="/ppt/slideMasters/theme/theme1.xml" Id="Radc05a0e58d8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4f5bffa13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8a6fe3339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6e791059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0f72894b4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5ed4ef22f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9ae82ca64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