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5e324018b4f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861179cdd4ebf"/>
  </p:sldMasterIdLst>
  <p:sldIdLst>
    <p:sldId xmlns:r="http://schemas.openxmlformats.org/officeDocument/2006/relationships" id="256" r:id="Rd5873dcbe7634a89"/>
    <p:sldId xmlns:r="http://schemas.openxmlformats.org/officeDocument/2006/relationships" id="257" r:id="R72ded90c13554f66"/>
    <p:sldId xmlns:r="http://schemas.openxmlformats.org/officeDocument/2006/relationships" id="258" r:id="R1ce606d9445d43ce"/>
    <p:sldId xmlns:r="http://schemas.openxmlformats.org/officeDocument/2006/relationships" id="259" r:id="R2303bb9d57a949e8"/>
    <p:sldId xmlns:r="http://schemas.openxmlformats.org/officeDocument/2006/relationships" id="260" r:id="R7b98af45b60a4c53"/>
    <p:sldId xmlns:r="http://schemas.openxmlformats.org/officeDocument/2006/relationships" id="261" r:id="Rcdcf9bf33e734fb8"/>
    <p:sldId xmlns:r="http://schemas.openxmlformats.org/officeDocument/2006/relationships" id="262" r:id="R38faf8b9b2b24a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861179cdd4ebf" /><Relationship Type="http://schemas.openxmlformats.org/officeDocument/2006/relationships/slide" Target="/ppt/slides/slide1.xml" Id="Rd5873dcbe7634a89" /><Relationship Type="http://schemas.openxmlformats.org/officeDocument/2006/relationships/slide" Target="/ppt/slides/slide2.xml" Id="R72ded90c13554f66" /><Relationship Type="http://schemas.openxmlformats.org/officeDocument/2006/relationships/slide" Target="/ppt/slides/slide3.xml" Id="R1ce606d9445d43ce" /><Relationship Type="http://schemas.openxmlformats.org/officeDocument/2006/relationships/slide" Target="/ppt/slides/slide4.xml" Id="R2303bb9d57a949e8" /><Relationship Type="http://schemas.openxmlformats.org/officeDocument/2006/relationships/slide" Target="/ppt/slides/slide5.xml" Id="R7b98af45b60a4c53" /><Relationship Type="http://schemas.openxmlformats.org/officeDocument/2006/relationships/slide" Target="/ppt/slides/slide6.xml" Id="Rcdcf9bf33e734fb8" /><Relationship Type="http://schemas.openxmlformats.org/officeDocument/2006/relationships/slide" Target="/ppt/slides/slide7.xml" Id="R38faf8b9b2b24a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c546565bd45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17b53f7d843b9" /><Relationship Type="http://schemas.openxmlformats.org/officeDocument/2006/relationships/theme" Target="/ppt/slideMasters/theme/theme1.xml" Id="R4113f0ffe3ad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17b53f7d8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ce0d50d27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be5d648d6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6e2e8caf7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06ba27d0746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f18a37af5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c43e84229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9c2450711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−89 760 785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344 821 706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404 384 200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