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146f452a6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3bdd7d04b410c"/>
  </p:sldMasterIdLst>
  <p:sldIdLst>
    <p:sldId xmlns:r="http://schemas.openxmlformats.org/officeDocument/2006/relationships" id="256" r:id="R88f6e075c5c54f8d"/>
    <p:sldId xmlns:r="http://schemas.openxmlformats.org/officeDocument/2006/relationships" id="257" r:id="Rc595b6d9fe94489e"/>
    <p:sldId xmlns:r="http://schemas.openxmlformats.org/officeDocument/2006/relationships" id="258" r:id="Rb6681c00928c4937"/>
    <p:sldId xmlns:r="http://schemas.openxmlformats.org/officeDocument/2006/relationships" id="259" r:id="Rc448019f75b24c97"/>
    <p:sldId xmlns:r="http://schemas.openxmlformats.org/officeDocument/2006/relationships" id="260" r:id="Rfbad8f8bce6e4450"/>
    <p:sldId xmlns:r="http://schemas.openxmlformats.org/officeDocument/2006/relationships" id="261" r:id="R6665626b127f4e7b"/>
    <p:sldId xmlns:r="http://schemas.openxmlformats.org/officeDocument/2006/relationships" id="262" r:id="R8691837e798d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3bdd7d04b410c" /><Relationship Type="http://schemas.openxmlformats.org/officeDocument/2006/relationships/slide" Target="/ppt/slides/slide1.xml" Id="R88f6e075c5c54f8d" /><Relationship Type="http://schemas.openxmlformats.org/officeDocument/2006/relationships/slide" Target="/ppt/slides/slide2.xml" Id="Rc595b6d9fe94489e" /><Relationship Type="http://schemas.openxmlformats.org/officeDocument/2006/relationships/slide" Target="/ppt/slides/slide3.xml" Id="Rb6681c00928c4937" /><Relationship Type="http://schemas.openxmlformats.org/officeDocument/2006/relationships/slide" Target="/ppt/slides/slide4.xml" Id="Rc448019f75b24c97" /><Relationship Type="http://schemas.openxmlformats.org/officeDocument/2006/relationships/slide" Target="/ppt/slides/slide5.xml" Id="Rfbad8f8bce6e4450" /><Relationship Type="http://schemas.openxmlformats.org/officeDocument/2006/relationships/slide" Target="/ppt/slides/slide6.xml" Id="R6665626b127f4e7b" /><Relationship Type="http://schemas.openxmlformats.org/officeDocument/2006/relationships/slide" Target="/ppt/slides/slide7.xml" Id="R8691837e798d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c6d78fe9a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9d19accb4776" /><Relationship Type="http://schemas.openxmlformats.org/officeDocument/2006/relationships/theme" Target="/ppt/slideMasters/theme/theme1.xml" Id="R0dc8dd8b73e8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09d19accb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e331edad1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bf0c5333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3ea7a6ce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866c7c70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4c7d23f4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8184bdfb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1c3cebd2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