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13fc032e540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96ab79f5646dc"/>
  </p:sldMasterIdLst>
  <p:sldIdLst>
    <p:sldId xmlns:r="http://schemas.openxmlformats.org/officeDocument/2006/relationships" id="256" r:id="R771d590b931e4c2e"/>
    <p:sldId xmlns:r="http://schemas.openxmlformats.org/officeDocument/2006/relationships" id="257" r:id="Rd25d89c78987458c"/>
    <p:sldId xmlns:r="http://schemas.openxmlformats.org/officeDocument/2006/relationships" id="258" r:id="Rf6749feab017454c"/>
    <p:sldId xmlns:r="http://schemas.openxmlformats.org/officeDocument/2006/relationships" id="259" r:id="R2cc5885e326048fe"/>
    <p:sldId xmlns:r="http://schemas.openxmlformats.org/officeDocument/2006/relationships" id="260" r:id="Re8d4dbb584d84389"/>
    <p:sldId xmlns:r="http://schemas.openxmlformats.org/officeDocument/2006/relationships" id="261" r:id="R668384dd9bea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96ab79f5646dc" /><Relationship Type="http://schemas.openxmlformats.org/officeDocument/2006/relationships/slide" Target="/ppt/slides/slide1.xml" Id="R771d590b931e4c2e" /><Relationship Type="http://schemas.openxmlformats.org/officeDocument/2006/relationships/slide" Target="/ppt/slides/slide2.xml" Id="Rd25d89c78987458c" /><Relationship Type="http://schemas.openxmlformats.org/officeDocument/2006/relationships/slide" Target="/ppt/slides/slide3.xml" Id="Rf6749feab017454c" /><Relationship Type="http://schemas.openxmlformats.org/officeDocument/2006/relationships/slide" Target="/ppt/slides/slide4.xml" Id="R2cc5885e326048fe" /><Relationship Type="http://schemas.openxmlformats.org/officeDocument/2006/relationships/slide" Target="/ppt/slides/slide5.xml" Id="Re8d4dbb584d84389" /><Relationship Type="http://schemas.openxmlformats.org/officeDocument/2006/relationships/slide" Target="/ppt/slides/slide6.xml" Id="R668384dd9bea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839ea9b8b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3dc504ab64271" /><Relationship Type="http://schemas.openxmlformats.org/officeDocument/2006/relationships/theme" Target="/ppt/slideMasters/theme/theme1.xml" Id="Ref7a3084d590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83dc504ab6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bc9402df5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596c506d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2d1b2db544d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e29ea5865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dbcb140442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a93748a83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H.P. PETTERSEN EFTF.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H.P. PETTERSEN EFTF. EIENDOM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580 854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3 926 877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Kjølholtveien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921 596 944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