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c8717462d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5ce340d4074801"/>
  </p:sldMasterIdLst>
  <p:sldIdLst>
    <p:sldId xmlns:r="http://schemas.openxmlformats.org/officeDocument/2006/relationships" id="256" r:id="Rd23ad79e6e074d6b"/>
    <p:sldId xmlns:r="http://schemas.openxmlformats.org/officeDocument/2006/relationships" id="257" r:id="R76a7f342458743ef"/>
    <p:sldId xmlns:r="http://schemas.openxmlformats.org/officeDocument/2006/relationships" id="258" r:id="R993f5246a978455b"/>
    <p:sldId xmlns:r="http://schemas.openxmlformats.org/officeDocument/2006/relationships" id="259" r:id="Rb5ebd737e8fe4625"/>
    <p:sldId xmlns:r="http://schemas.openxmlformats.org/officeDocument/2006/relationships" id="260" r:id="R467c604285234948"/>
    <p:sldId xmlns:r="http://schemas.openxmlformats.org/officeDocument/2006/relationships" id="261" r:id="Rb2057a9fd1ec4471"/>
    <p:sldId xmlns:r="http://schemas.openxmlformats.org/officeDocument/2006/relationships" id="262" r:id="R3ddce680b7eb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ce340d4074801" /><Relationship Type="http://schemas.openxmlformats.org/officeDocument/2006/relationships/slide" Target="/ppt/slides/slide1.xml" Id="Rd23ad79e6e074d6b" /><Relationship Type="http://schemas.openxmlformats.org/officeDocument/2006/relationships/slide" Target="/ppt/slides/slide2.xml" Id="R76a7f342458743ef" /><Relationship Type="http://schemas.openxmlformats.org/officeDocument/2006/relationships/slide" Target="/ppt/slides/slide3.xml" Id="R993f5246a978455b" /><Relationship Type="http://schemas.openxmlformats.org/officeDocument/2006/relationships/slide" Target="/ppt/slides/slide4.xml" Id="Rb5ebd737e8fe4625" /><Relationship Type="http://schemas.openxmlformats.org/officeDocument/2006/relationships/slide" Target="/ppt/slides/slide5.xml" Id="R467c604285234948" /><Relationship Type="http://schemas.openxmlformats.org/officeDocument/2006/relationships/slide" Target="/ppt/slides/slide6.xml" Id="Rb2057a9fd1ec4471" /><Relationship Type="http://schemas.openxmlformats.org/officeDocument/2006/relationships/slide" Target="/ppt/slides/slide7.xml" Id="R3ddce680b7eb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8e66e75db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e73bc2e9b4450" /><Relationship Type="http://schemas.openxmlformats.org/officeDocument/2006/relationships/theme" Target="/ppt/slideMasters/theme/theme1.xml" Id="Rb24dc1ba42614f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e73bc2e9b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7edee053b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2a5d578b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851956da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3ba34763d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bccd91d8e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dd0d03637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93669e89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SKJÆRHALDEN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SKJÆRHALDEN HOLDING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12 251 399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14 201 399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 ARNE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Kjølholtveien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921 599 560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SKJÆRHALDEN HOLDING AS</a:t>
            </a:r>
          </a:p>
        </p:txBody>
      </p:sp>
    </p:spTree>
  </p:cSld>
  <p:clrMapOvr>
    <a:masterClrMapping xmlns:a="http://schemas.openxmlformats.org/drawingml/2006/main"/>
  </p:clrMapOvr>
</p:sld>
</file>