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8fb775fda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d9c676cd540e2"/>
  </p:sldMasterIdLst>
  <p:sldIdLst>
    <p:sldId xmlns:r="http://schemas.openxmlformats.org/officeDocument/2006/relationships" id="256" r:id="Rf270a03a51a64c47"/>
    <p:sldId xmlns:r="http://schemas.openxmlformats.org/officeDocument/2006/relationships" id="257" r:id="R1cdd272f0b14401f"/>
    <p:sldId xmlns:r="http://schemas.openxmlformats.org/officeDocument/2006/relationships" id="258" r:id="R7340d02f88b54856"/>
    <p:sldId xmlns:r="http://schemas.openxmlformats.org/officeDocument/2006/relationships" id="259" r:id="R4bc0ce95ae104906"/>
    <p:sldId xmlns:r="http://schemas.openxmlformats.org/officeDocument/2006/relationships" id="260" r:id="R8267be6475d843fe"/>
    <p:sldId xmlns:r="http://schemas.openxmlformats.org/officeDocument/2006/relationships" id="261" r:id="Rc1ff8b053bc4496e"/>
    <p:sldId xmlns:r="http://schemas.openxmlformats.org/officeDocument/2006/relationships" id="262" r:id="Rd70bfb5ee6384c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d9c676cd540e2" /><Relationship Type="http://schemas.openxmlformats.org/officeDocument/2006/relationships/slide" Target="/ppt/slides/slide1.xml" Id="Rf270a03a51a64c47" /><Relationship Type="http://schemas.openxmlformats.org/officeDocument/2006/relationships/slide" Target="/ppt/slides/slide2.xml" Id="R1cdd272f0b14401f" /><Relationship Type="http://schemas.openxmlformats.org/officeDocument/2006/relationships/slide" Target="/ppt/slides/slide3.xml" Id="R7340d02f88b54856" /><Relationship Type="http://schemas.openxmlformats.org/officeDocument/2006/relationships/slide" Target="/ppt/slides/slide4.xml" Id="R4bc0ce95ae104906" /><Relationship Type="http://schemas.openxmlformats.org/officeDocument/2006/relationships/slide" Target="/ppt/slides/slide5.xml" Id="R8267be6475d843fe" /><Relationship Type="http://schemas.openxmlformats.org/officeDocument/2006/relationships/slide" Target="/ppt/slides/slide6.xml" Id="Rc1ff8b053bc4496e" /><Relationship Type="http://schemas.openxmlformats.org/officeDocument/2006/relationships/slide" Target="/ppt/slides/slide7.xml" Id="Rd70bfb5ee6384c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271d10b9b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674df0dff4b8f" /><Relationship Type="http://schemas.openxmlformats.org/officeDocument/2006/relationships/theme" Target="/ppt/slideMasters/theme/theme1.xml" Id="R0d73ffe461ac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9674df0dff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44e6e7df2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5d4eb3f9040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311867c8f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7ece602d1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f0914e564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f78eedd99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9f47c6b38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INVESTERING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−12 568 048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−7 206 358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63 833 098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63 858 028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