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63b9f52bb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0a8b3702345e4"/>
  </p:sldMasterIdLst>
  <p:sldIdLst>
    <p:sldId xmlns:r="http://schemas.openxmlformats.org/officeDocument/2006/relationships" id="256" r:id="R1094cf3ecb404a6a"/>
    <p:sldId xmlns:r="http://schemas.openxmlformats.org/officeDocument/2006/relationships" id="257" r:id="R4f45913fcca347ba"/>
    <p:sldId xmlns:r="http://schemas.openxmlformats.org/officeDocument/2006/relationships" id="258" r:id="R38fa2d4721d5429d"/>
    <p:sldId xmlns:r="http://schemas.openxmlformats.org/officeDocument/2006/relationships" id="259" r:id="R597f6ec460d84bec"/>
    <p:sldId xmlns:r="http://schemas.openxmlformats.org/officeDocument/2006/relationships" id="260" r:id="R316dcace743c44a7"/>
    <p:sldId xmlns:r="http://schemas.openxmlformats.org/officeDocument/2006/relationships" id="261" r:id="R3dc75e58e3424655"/>
    <p:sldId xmlns:r="http://schemas.openxmlformats.org/officeDocument/2006/relationships" id="262" r:id="R77b4f2870b23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0a8b3702345e4" /><Relationship Type="http://schemas.openxmlformats.org/officeDocument/2006/relationships/slide" Target="/ppt/slides/slide1.xml" Id="R1094cf3ecb404a6a" /><Relationship Type="http://schemas.openxmlformats.org/officeDocument/2006/relationships/slide" Target="/ppt/slides/slide2.xml" Id="R4f45913fcca347ba" /><Relationship Type="http://schemas.openxmlformats.org/officeDocument/2006/relationships/slide" Target="/ppt/slides/slide3.xml" Id="R38fa2d4721d5429d" /><Relationship Type="http://schemas.openxmlformats.org/officeDocument/2006/relationships/slide" Target="/ppt/slides/slide4.xml" Id="R597f6ec460d84bec" /><Relationship Type="http://schemas.openxmlformats.org/officeDocument/2006/relationships/slide" Target="/ppt/slides/slide5.xml" Id="R316dcace743c44a7" /><Relationship Type="http://schemas.openxmlformats.org/officeDocument/2006/relationships/slide" Target="/ppt/slides/slide6.xml" Id="R3dc75e58e3424655" /><Relationship Type="http://schemas.openxmlformats.org/officeDocument/2006/relationships/slide" Target="/ppt/slides/slide7.xml" Id="R77b4f2870b23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86c13a5c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40a5532043a6" /><Relationship Type="http://schemas.openxmlformats.org/officeDocument/2006/relationships/theme" Target="/ppt/slideMasters/theme/theme1.xml" Id="R03c051a713be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a40a55320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dcc275ccb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24688ba0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82040726a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fc7a464cf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8e01f819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d9062b76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ab21d2b0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 H.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11 930 411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120 158 627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