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fba9b02e764d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134a56408644b9"/>
  </p:sldMasterIdLst>
  <p:sldIdLst>
    <p:sldId xmlns:r="http://schemas.openxmlformats.org/officeDocument/2006/relationships" id="256" r:id="Red570dad672b4c52"/>
    <p:sldId xmlns:r="http://schemas.openxmlformats.org/officeDocument/2006/relationships" id="257" r:id="R4ebff1d8ef2e4d1f"/>
    <p:sldId xmlns:r="http://schemas.openxmlformats.org/officeDocument/2006/relationships" id="258" r:id="Rf94581c9b52242b7"/>
    <p:sldId xmlns:r="http://schemas.openxmlformats.org/officeDocument/2006/relationships" id="259" r:id="Rb44809138da847b0"/>
    <p:sldId xmlns:r="http://schemas.openxmlformats.org/officeDocument/2006/relationships" id="260" r:id="Ra1dbcc42f628468b"/>
    <p:sldId xmlns:r="http://schemas.openxmlformats.org/officeDocument/2006/relationships" id="261" r:id="Rcea6c3ed78bd4f07"/>
    <p:sldId xmlns:r="http://schemas.openxmlformats.org/officeDocument/2006/relationships" id="262" r:id="R9ed04b739ea447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134a56408644b9" /><Relationship Type="http://schemas.openxmlformats.org/officeDocument/2006/relationships/slide" Target="/ppt/slides/slide1.xml" Id="Red570dad672b4c52" /><Relationship Type="http://schemas.openxmlformats.org/officeDocument/2006/relationships/slide" Target="/ppt/slides/slide2.xml" Id="R4ebff1d8ef2e4d1f" /><Relationship Type="http://schemas.openxmlformats.org/officeDocument/2006/relationships/slide" Target="/ppt/slides/slide3.xml" Id="Rf94581c9b52242b7" /><Relationship Type="http://schemas.openxmlformats.org/officeDocument/2006/relationships/slide" Target="/ppt/slides/slide4.xml" Id="Rb44809138da847b0" /><Relationship Type="http://schemas.openxmlformats.org/officeDocument/2006/relationships/slide" Target="/ppt/slides/slide5.xml" Id="Ra1dbcc42f628468b" /><Relationship Type="http://schemas.openxmlformats.org/officeDocument/2006/relationships/slide" Target="/ppt/slides/slide6.xml" Id="Rcea6c3ed78bd4f07" /><Relationship Type="http://schemas.openxmlformats.org/officeDocument/2006/relationships/slide" Target="/ppt/slides/slide7.xml" Id="R9ed04b739ea447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dd6d33d86846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94f95740a4f82" /><Relationship Type="http://schemas.openxmlformats.org/officeDocument/2006/relationships/theme" Target="/ppt/slideMasters/theme/theme1.xml" Id="Rb026be41982b44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d94f95740a4f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4f99ba8aa46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b401f5cd743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982314ad647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19390b9fb42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ddf51adc847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5707dd71741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0783f871341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NINA G.H.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G.H.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G.H.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G.H.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G.H.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G.H.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68 029 461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68 074 932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G.H.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BERIT GUMPEN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G.H.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Tretjønnveien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921 602 871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G.H. HOLDING AS</a:t>
            </a:r>
          </a:p>
        </p:txBody>
      </p:sp>
    </p:spTree>
  </p:cSld>
  <p:clrMapOvr>
    <a:masterClrMapping xmlns:a="http://schemas.openxmlformats.org/drawingml/2006/main"/>
  </p:clrMapOvr>
</p:sld>
</file>