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b6fc9c5bf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ff5cbde884e5f"/>
  </p:sldMasterIdLst>
  <p:sldIdLst>
    <p:sldId xmlns:r="http://schemas.openxmlformats.org/officeDocument/2006/relationships" id="256" r:id="R0aba624aa5d94abb"/>
    <p:sldId xmlns:r="http://schemas.openxmlformats.org/officeDocument/2006/relationships" id="257" r:id="R2a5f07c8b9394716"/>
    <p:sldId xmlns:r="http://schemas.openxmlformats.org/officeDocument/2006/relationships" id="258" r:id="Rc7ba249d636647be"/>
    <p:sldId xmlns:r="http://schemas.openxmlformats.org/officeDocument/2006/relationships" id="259" r:id="Re2c7bf9d93574ed8"/>
    <p:sldId xmlns:r="http://schemas.openxmlformats.org/officeDocument/2006/relationships" id="260" r:id="Re06e50d18d714c1c"/>
    <p:sldId xmlns:r="http://schemas.openxmlformats.org/officeDocument/2006/relationships" id="261" r:id="Rc754d6f5818d4011"/>
    <p:sldId xmlns:r="http://schemas.openxmlformats.org/officeDocument/2006/relationships" id="262" r:id="Rd22c096e542b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ff5cbde884e5f" /><Relationship Type="http://schemas.openxmlformats.org/officeDocument/2006/relationships/slide" Target="/ppt/slides/slide1.xml" Id="R0aba624aa5d94abb" /><Relationship Type="http://schemas.openxmlformats.org/officeDocument/2006/relationships/slide" Target="/ppt/slides/slide2.xml" Id="R2a5f07c8b9394716" /><Relationship Type="http://schemas.openxmlformats.org/officeDocument/2006/relationships/slide" Target="/ppt/slides/slide3.xml" Id="Rc7ba249d636647be" /><Relationship Type="http://schemas.openxmlformats.org/officeDocument/2006/relationships/slide" Target="/ppt/slides/slide4.xml" Id="Re2c7bf9d93574ed8" /><Relationship Type="http://schemas.openxmlformats.org/officeDocument/2006/relationships/slide" Target="/ppt/slides/slide5.xml" Id="Re06e50d18d714c1c" /><Relationship Type="http://schemas.openxmlformats.org/officeDocument/2006/relationships/slide" Target="/ppt/slides/slide6.xml" Id="Rc754d6f5818d4011" /><Relationship Type="http://schemas.openxmlformats.org/officeDocument/2006/relationships/slide" Target="/ppt/slides/slide7.xml" Id="Rd22c096e542b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c3e365bce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40f9caae44f07" /><Relationship Type="http://schemas.openxmlformats.org/officeDocument/2006/relationships/theme" Target="/ppt/slideMasters/theme/theme1.xml" Id="R67fb4d9b6a57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40f9caae4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50d70a0f0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c61ffb57e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82251895a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19d2827c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0dbdc11e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e1f899d9b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e5d01e122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22 931 738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15 694 667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13 993 659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122 335 234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279 232 248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