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d86adbeb2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b1ed1d25049ec"/>
  </p:sldMasterIdLst>
  <p:sldIdLst>
    <p:sldId xmlns:r="http://schemas.openxmlformats.org/officeDocument/2006/relationships" id="256" r:id="R450c89f723474b15"/>
    <p:sldId xmlns:r="http://schemas.openxmlformats.org/officeDocument/2006/relationships" id="257" r:id="Ra4b7c31880c34bd9"/>
    <p:sldId xmlns:r="http://schemas.openxmlformats.org/officeDocument/2006/relationships" id="258" r:id="Red8fdccea9fa43bc"/>
    <p:sldId xmlns:r="http://schemas.openxmlformats.org/officeDocument/2006/relationships" id="259" r:id="R6792b977ad0f4a42"/>
    <p:sldId xmlns:r="http://schemas.openxmlformats.org/officeDocument/2006/relationships" id="260" r:id="R3d57e4e25c024833"/>
    <p:sldId xmlns:r="http://schemas.openxmlformats.org/officeDocument/2006/relationships" id="261" r:id="R3de86499e7854152"/>
    <p:sldId xmlns:r="http://schemas.openxmlformats.org/officeDocument/2006/relationships" id="262" r:id="R80f6f4cc816f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b1ed1d25049ec" /><Relationship Type="http://schemas.openxmlformats.org/officeDocument/2006/relationships/slide" Target="/ppt/slides/slide1.xml" Id="R450c89f723474b15" /><Relationship Type="http://schemas.openxmlformats.org/officeDocument/2006/relationships/slide" Target="/ppt/slides/slide2.xml" Id="Ra4b7c31880c34bd9" /><Relationship Type="http://schemas.openxmlformats.org/officeDocument/2006/relationships/slide" Target="/ppt/slides/slide3.xml" Id="Red8fdccea9fa43bc" /><Relationship Type="http://schemas.openxmlformats.org/officeDocument/2006/relationships/slide" Target="/ppt/slides/slide4.xml" Id="R6792b977ad0f4a42" /><Relationship Type="http://schemas.openxmlformats.org/officeDocument/2006/relationships/slide" Target="/ppt/slides/slide5.xml" Id="R3d57e4e25c024833" /><Relationship Type="http://schemas.openxmlformats.org/officeDocument/2006/relationships/slide" Target="/ppt/slides/slide6.xml" Id="R3de86499e7854152" /><Relationship Type="http://schemas.openxmlformats.org/officeDocument/2006/relationships/slide" Target="/ppt/slides/slide7.xml" Id="R80f6f4cc816f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73fda2346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56a93db274ed0" /><Relationship Type="http://schemas.openxmlformats.org/officeDocument/2006/relationships/theme" Target="/ppt/slideMasters/theme/theme1.xml" Id="Rbd379043047f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56a93db27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5c377292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92020448d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b1f34c9f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938d24b1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c2bdd4d82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7abd678e0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ad6271cf0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AWINCO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724 670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SÆTERVIK WEVLING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921 615 353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AWINCO AS</a:t>
            </a:r>
          </a:p>
        </p:txBody>
      </p:sp>
    </p:spTree>
  </p:cSld>
  <p:clrMapOvr>
    <a:masterClrMapping xmlns:a="http://schemas.openxmlformats.org/drawingml/2006/main"/>
  </p:clrMapOvr>
</p:sld>
</file>