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8d7a49086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214f5610f4e3a"/>
  </p:sldMasterIdLst>
  <p:sldIdLst>
    <p:sldId xmlns:r="http://schemas.openxmlformats.org/officeDocument/2006/relationships" id="256" r:id="R0ee93ae4e6854ab5"/>
    <p:sldId xmlns:r="http://schemas.openxmlformats.org/officeDocument/2006/relationships" id="257" r:id="R9a6b27096c134a1c"/>
    <p:sldId xmlns:r="http://schemas.openxmlformats.org/officeDocument/2006/relationships" id="258" r:id="R361ed44b07024b4b"/>
    <p:sldId xmlns:r="http://schemas.openxmlformats.org/officeDocument/2006/relationships" id="259" r:id="R038e4a24a77b4730"/>
    <p:sldId xmlns:r="http://schemas.openxmlformats.org/officeDocument/2006/relationships" id="260" r:id="R78633411e4bf4cc8"/>
    <p:sldId xmlns:r="http://schemas.openxmlformats.org/officeDocument/2006/relationships" id="261" r:id="R5ca250b7bad74021"/>
    <p:sldId xmlns:r="http://schemas.openxmlformats.org/officeDocument/2006/relationships" id="262" r:id="R2750b531bfb3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214f5610f4e3a" /><Relationship Type="http://schemas.openxmlformats.org/officeDocument/2006/relationships/slide" Target="/ppt/slides/slide1.xml" Id="R0ee93ae4e6854ab5" /><Relationship Type="http://schemas.openxmlformats.org/officeDocument/2006/relationships/slide" Target="/ppt/slides/slide2.xml" Id="R9a6b27096c134a1c" /><Relationship Type="http://schemas.openxmlformats.org/officeDocument/2006/relationships/slide" Target="/ppt/slides/slide3.xml" Id="R361ed44b07024b4b" /><Relationship Type="http://schemas.openxmlformats.org/officeDocument/2006/relationships/slide" Target="/ppt/slides/slide4.xml" Id="R038e4a24a77b4730" /><Relationship Type="http://schemas.openxmlformats.org/officeDocument/2006/relationships/slide" Target="/ppt/slides/slide5.xml" Id="R78633411e4bf4cc8" /><Relationship Type="http://schemas.openxmlformats.org/officeDocument/2006/relationships/slide" Target="/ppt/slides/slide6.xml" Id="R5ca250b7bad74021" /><Relationship Type="http://schemas.openxmlformats.org/officeDocument/2006/relationships/slide" Target="/ppt/slides/slide7.xml" Id="R2750b531bfb3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49eb3672d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5c6a9f41447ff" /><Relationship Type="http://schemas.openxmlformats.org/officeDocument/2006/relationships/theme" Target="/ppt/slideMasters/theme/theme1.xml" Id="R325dd9f0a0ab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5c6a9f414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08ed5f69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49ae9296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fe81ec41f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a8db52a9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973e9065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70e3b1f4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f08f9b4d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