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54d26f88546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9a9061d5e44cdc"/>
  </p:sldMasterIdLst>
  <p:sldIdLst>
    <p:sldId xmlns:r="http://schemas.openxmlformats.org/officeDocument/2006/relationships" id="256" r:id="R9f8d840b53be4dd7"/>
    <p:sldId xmlns:r="http://schemas.openxmlformats.org/officeDocument/2006/relationships" id="257" r:id="Re1aa33e18c9a4b8c"/>
    <p:sldId xmlns:r="http://schemas.openxmlformats.org/officeDocument/2006/relationships" id="258" r:id="Rec47849756fe48ac"/>
    <p:sldId xmlns:r="http://schemas.openxmlformats.org/officeDocument/2006/relationships" id="259" r:id="Rb00043a3beb24d8d"/>
    <p:sldId xmlns:r="http://schemas.openxmlformats.org/officeDocument/2006/relationships" id="260" r:id="Rfd37f0b5971b405f"/>
    <p:sldId xmlns:r="http://schemas.openxmlformats.org/officeDocument/2006/relationships" id="261" r:id="R64c3ce8d889d4c4f"/>
    <p:sldId xmlns:r="http://schemas.openxmlformats.org/officeDocument/2006/relationships" id="262" r:id="Rc780c2e2fae7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9a9061d5e44cdc" /><Relationship Type="http://schemas.openxmlformats.org/officeDocument/2006/relationships/slide" Target="/ppt/slides/slide1.xml" Id="R9f8d840b53be4dd7" /><Relationship Type="http://schemas.openxmlformats.org/officeDocument/2006/relationships/slide" Target="/ppt/slides/slide2.xml" Id="Re1aa33e18c9a4b8c" /><Relationship Type="http://schemas.openxmlformats.org/officeDocument/2006/relationships/slide" Target="/ppt/slides/slide3.xml" Id="Rec47849756fe48ac" /><Relationship Type="http://schemas.openxmlformats.org/officeDocument/2006/relationships/slide" Target="/ppt/slides/slide4.xml" Id="Rb00043a3beb24d8d" /><Relationship Type="http://schemas.openxmlformats.org/officeDocument/2006/relationships/slide" Target="/ppt/slides/slide5.xml" Id="Rfd37f0b5971b405f" /><Relationship Type="http://schemas.openxmlformats.org/officeDocument/2006/relationships/slide" Target="/ppt/slides/slide6.xml" Id="R64c3ce8d889d4c4f" /><Relationship Type="http://schemas.openxmlformats.org/officeDocument/2006/relationships/slide" Target="/ppt/slides/slide7.xml" Id="Rc780c2e2fae7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ec7ef348c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7b32449b24818" /><Relationship Type="http://schemas.openxmlformats.org/officeDocument/2006/relationships/theme" Target="/ppt/slideMasters/theme/theme1.xml" Id="R50d58edee14c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b7b32449b248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ffea0e46c49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4c2b6a13040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9ddbdbd1945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6642687d845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4115b05c749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cc3c1a8cd4f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11f3ded4647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40 260 691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278 292 345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298 068 386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INVESTERING AS</a:t>
            </a:r>
          </a:p>
        </p:txBody>
      </p:sp>
    </p:spTree>
  </p:cSld>
  <p:clrMapOvr>
    <a:masterClrMapping xmlns:a="http://schemas.openxmlformats.org/drawingml/2006/main"/>
  </p:clrMapOvr>
</p:sld>
</file>