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a414b693d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04998eda04cae"/>
  </p:sldMasterIdLst>
  <p:sldIdLst>
    <p:sldId xmlns:r="http://schemas.openxmlformats.org/officeDocument/2006/relationships" id="256" r:id="Rc0cb1c7f99124b67"/>
    <p:sldId xmlns:r="http://schemas.openxmlformats.org/officeDocument/2006/relationships" id="257" r:id="Rd76418d526d74675"/>
    <p:sldId xmlns:r="http://schemas.openxmlformats.org/officeDocument/2006/relationships" id="258" r:id="R4521d139fb8d453a"/>
    <p:sldId xmlns:r="http://schemas.openxmlformats.org/officeDocument/2006/relationships" id="259" r:id="Redc0efc89f2e489b"/>
    <p:sldId xmlns:r="http://schemas.openxmlformats.org/officeDocument/2006/relationships" id="260" r:id="Rbed8776ebbc24d8d"/>
    <p:sldId xmlns:r="http://schemas.openxmlformats.org/officeDocument/2006/relationships" id="261" r:id="R057921255a144a76"/>
    <p:sldId xmlns:r="http://schemas.openxmlformats.org/officeDocument/2006/relationships" id="262" r:id="R74c2636cf42a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04998eda04cae" /><Relationship Type="http://schemas.openxmlformats.org/officeDocument/2006/relationships/slide" Target="/ppt/slides/slide1.xml" Id="Rc0cb1c7f99124b67" /><Relationship Type="http://schemas.openxmlformats.org/officeDocument/2006/relationships/slide" Target="/ppt/slides/slide2.xml" Id="Rd76418d526d74675" /><Relationship Type="http://schemas.openxmlformats.org/officeDocument/2006/relationships/slide" Target="/ppt/slides/slide3.xml" Id="R4521d139fb8d453a" /><Relationship Type="http://schemas.openxmlformats.org/officeDocument/2006/relationships/slide" Target="/ppt/slides/slide4.xml" Id="Redc0efc89f2e489b" /><Relationship Type="http://schemas.openxmlformats.org/officeDocument/2006/relationships/slide" Target="/ppt/slides/slide5.xml" Id="Rbed8776ebbc24d8d" /><Relationship Type="http://schemas.openxmlformats.org/officeDocument/2006/relationships/slide" Target="/ppt/slides/slide6.xml" Id="R057921255a144a76" /><Relationship Type="http://schemas.openxmlformats.org/officeDocument/2006/relationships/slide" Target="/ppt/slides/slide7.xml" Id="R74c2636cf42a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c151778e9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182c4ddd489a" /><Relationship Type="http://schemas.openxmlformats.org/officeDocument/2006/relationships/theme" Target="/ppt/slideMasters/theme/theme1.xml" Id="R3b164a315a4e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9182c4ddd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9a8b4361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03567504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3cd42d1f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d03eaf975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78e13340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eff5dff1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8d68f1e0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26 301 631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NILESHKUMAR PATEL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