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7880452f6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5768023a64cfe"/>
  </p:sldMasterIdLst>
  <p:sldIdLst>
    <p:sldId xmlns:r="http://schemas.openxmlformats.org/officeDocument/2006/relationships" id="256" r:id="R6abc6d9097ab4566"/>
    <p:sldId xmlns:r="http://schemas.openxmlformats.org/officeDocument/2006/relationships" id="257" r:id="R810717141f1343de"/>
    <p:sldId xmlns:r="http://schemas.openxmlformats.org/officeDocument/2006/relationships" id="258" r:id="Rc5fbb548171d42ff"/>
    <p:sldId xmlns:r="http://schemas.openxmlformats.org/officeDocument/2006/relationships" id="259" r:id="Rd7347e458ac5491d"/>
    <p:sldId xmlns:r="http://schemas.openxmlformats.org/officeDocument/2006/relationships" id="260" r:id="Rc1c0b3a1d3ba4953"/>
    <p:sldId xmlns:r="http://schemas.openxmlformats.org/officeDocument/2006/relationships" id="261" r:id="Rf4ba030352a24d29"/>
    <p:sldId xmlns:r="http://schemas.openxmlformats.org/officeDocument/2006/relationships" id="262" r:id="Rcb21cf77d922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5768023a64cfe" /><Relationship Type="http://schemas.openxmlformats.org/officeDocument/2006/relationships/slide" Target="/ppt/slides/slide1.xml" Id="R6abc6d9097ab4566" /><Relationship Type="http://schemas.openxmlformats.org/officeDocument/2006/relationships/slide" Target="/ppt/slides/slide2.xml" Id="R810717141f1343de" /><Relationship Type="http://schemas.openxmlformats.org/officeDocument/2006/relationships/slide" Target="/ppt/slides/slide3.xml" Id="Rc5fbb548171d42ff" /><Relationship Type="http://schemas.openxmlformats.org/officeDocument/2006/relationships/slide" Target="/ppt/slides/slide4.xml" Id="Rd7347e458ac5491d" /><Relationship Type="http://schemas.openxmlformats.org/officeDocument/2006/relationships/slide" Target="/ppt/slides/slide5.xml" Id="Rc1c0b3a1d3ba4953" /><Relationship Type="http://schemas.openxmlformats.org/officeDocument/2006/relationships/slide" Target="/ppt/slides/slide6.xml" Id="Rf4ba030352a24d29" /><Relationship Type="http://schemas.openxmlformats.org/officeDocument/2006/relationships/slide" Target="/ppt/slides/slide7.xml" Id="Rcb21cf77d922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409fc37bc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77b1ec10417f" /><Relationship Type="http://schemas.openxmlformats.org/officeDocument/2006/relationships/theme" Target="/ppt/slideMasters/theme/theme1.xml" Id="Rf274b279c5b4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177b1ec10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70c3e2c50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6b3dcfbf1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2a775a587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2b7254b00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c5006512b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bfe93fa91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f75992cf6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KENNETH HELLEN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