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b3e9c7a91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72608c17d4262"/>
  </p:sldMasterIdLst>
  <p:sldIdLst>
    <p:sldId xmlns:r="http://schemas.openxmlformats.org/officeDocument/2006/relationships" id="256" r:id="R694f7f030e264f06"/>
    <p:sldId xmlns:r="http://schemas.openxmlformats.org/officeDocument/2006/relationships" id="257" r:id="R75208cdafafd4da6"/>
    <p:sldId xmlns:r="http://schemas.openxmlformats.org/officeDocument/2006/relationships" id="258" r:id="R1e0269f712654094"/>
    <p:sldId xmlns:r="http://schemas.openxmlformats.org/officeDocument/2006/relationships" id="259" r:id="Re44410be43f2463d"/>
    <p:sldId xmlns:r="http://schemas.openxmlformats.org/officeDocument/2006/relationships" id="260" r:id="Rd5b1c832d5584a52"/>
    <p:sldId xmlns:r="http://schemas.openxmlformats.org/officeDocument/2006/relationships" id="261" r:id="R6693ec210a44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72608c17d4262" /><Relationship Type="http://schemas.openxmlformats.org/officeDocument/2006/relationships/slide" Target="/ppt/slides/slide1.xml" Id="R694f7f030e264f06" /><Relationship Type="http://schemas.openxmlformats.org/officeDocument/2006/relationships/slide" Target="/ppt/slides/slide2.xml" Id="R75208cdafafd4da6" /><Relationship Type="http://schemas.openxmlformats.org/officeDocument/2006/relationships/slide" Target="/ppt/slides/slide3.xml" Id="R1e0269f712654094" /><Relationship Type="http://schemas.openxmlformats.org/officeDocument/2006/relationships/slide" Target="/ppt/slides/slide4.xml" Id="Re44410be43f2463d" /><Relationship Type="http://schemas.openxmlformats.org/officeDocument/2006/relationships/slide" Target="/ppt/slides/slide5.xml" Id="Rd5b1c832d5584a52" /><Relationship Type="http://schemas.openxmlformats.org/officeDocument/2006/relationships/slide" Target="/ppt/slides/slide6.xml" Id="R6693ec210a44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da1382782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32294ecfd4917" /><Relationship Type="http://schemas.openxmlformats.org/officeDocument/2006/relationships/theme" Target="/ppt/slideMasters/theme/theme1.xml" Id="R4ed199750762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32294ecfd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bb6387708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53a3b4cba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88abb810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d4d65524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bcf97bcb9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4c71f75c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WILLIKSEN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