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317f7a4d0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5bf0a9ed7454e"/>
  </p:sldMasterIdLst>
  <p:sldIdLst>
    <p:sldId xmlns:r="http://schemas.openxmlformats.org/officeDocument/2006/relationships" id="256" r:id="R58e4be82d78f4fc7"/>
    <p:sldId xmlns:r="http://schemas.openxmlformats.org/officeDocument/2006/relationships" id="257" r:id="R9e5331d51f214dc8"/>
    <p:sldId xmlns:r="http://schemas.openxmlformats.org/officeDocument/2006/relationships" id="258" r:id="Rd9d1cfd9f64f419d"/>
    <p:sldId xmlns:r="http://schemas.openxmlformats.org/officeDocument/2006/relationships" id="259" r:id="R0da23eba33bf4190"/>
    <p:sldId xmlns:r="http://schemas.openxmlformats.org/officeDocument/2006/relationships" id="260" r:id="Rb7132ad491784508"/>
    <p:sldId xmlns:r="http://schemas.openxmlformats.org/officeDocument/2006/relationships" id="261" r:id="R3ad3c4aa3bdc4569"/>
    <p:sldId xmlns:r="http://schemas.openxmlformats.org/officeDocument/2006/relationships" id="262" r:id="R75773636a4e6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5bf0a9ed7454e" /><Relationship Type="http://schemas.openxmlformats.org/officeDocument/2006/relationships/slide" Target="/ppt/slides/slide1.xml" Id="R58e4be82d78f4fc7" /><Relationship Type="http://schemas.openxmlformats.org/officeDocument/2006/relationships/slide" Target="/ppt/slides/slide2.xml" Id="R9e5331d51f214dc8" /><Relationship Type="http://schemas.openxmlformats.org/officeDocument/2006/relationships/slide" Target="/ppt/slides/slide3.xml" Id="Rd9d1cfd9f64f419d" /><Relationship Type="http://schemas.openxmlformats.org/officeDocument/2006/relationships/slide" Target="/ppt/slides/slide4.xml" Id="R0da23eba33bf4190" /><Relationship Type="http://schemas.openxmlformats.org/officeDocument/2006/relationships/slide" Target="/ppt/slides/slide5.xml" Id="Rb7132ad491784508" /><Relationship Type="http://schemas.openxmlformats.org/officeDocument/2006/relationships/slide" Target="/ppt/slides/slide6.xml" Id="R3ad3c4aa3bdc4569" /><Relationship Type="http://schemas.openxmlformats.org/officeDocument/2006/relationships/slide" Target="/ppt/slides/slide7.xml" Id="R75773636a4e6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dec7a6f9d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9e7be0ee4d1a" /><Relationship Type="http://schemas.openxmlformats.org/officeDocument/2006/relationships/theme" Target="/ppt/slideMasters/theme/theme1.xml" Id="Rddb51831984f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c9e7be0ee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4282d148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2ab5549b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2d7ef3b6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c3410925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3ef08c9d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55cc50e2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91e720ca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509 080 507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509 741 560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ANDRE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NINA BEATE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MARTIN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