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e6cb921d6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822a14e0e4803"/>
  </p:sldMasterIdLst>
  <p:sldIdLst>
    <p:sldId xmlns:r="http://schemas.openxmlformats.org/officeDocument/2006/relationships" id="256" r:id="R1796dc643f5546b6"/>
    <p:sldId xmlns:r="http://schemas.openxmlformats.org/officeDocument/2006/relationships" id="257" r:id="R7454f5735d954f61"/>
    <p:sldId xmlns:r="http://schemas.openxmlformats.org/officeDocument/2006/relationships" id="258" r:id="Re754a5e0f8004913"/>
    <p:sldId xmlns:r="http://schemas.openxmlformats.org/officeDocument/2006/relationships" id="259" r:id="R26c12bb4c15a4b5a"/>
    <p:sldId xmlns:r="http://schemas.openxmlformats.org/officeDocument/2006/relationships" id="260" r:id="R7d23607969e54503"/>
    <p:sldId xmlns:r="http://schemas.openxmlformats.org/officeDocument/2006/relationships" id="261" r:id="Rdfde2398d7d441fb"/>
    <p:sldId xmlns:r="http://schemas.openxmlformats.org/officeDocument/2006/relationships" id="262" r:id="Ra7b9c0104c6d4b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822a14e0e4803" /><Relationship Type="http://schemas.openxmlformats.org/officeDocument/2006/relationships/slide" Target="/ppt/slides/slide1.xml" Id="R1796dc643f5546b6" /><Relationship Type="http://schemas.openxmlformats.org/officeDocument/2006/relationships/slide" Target="/ppt/slides/slide2.xml" Id="R7454f5735d954f61" /><Relationship Type="http://schemas.openxmlformats.org/officeDocument/2006/relationships/slide" Target="/ppt/slides/slide3.xml" Id="Re754a5e0f8004913" /><Relationship Type="http://schemas.openxmlformats.org/officeDocument/2006/relationships/slide" Target="/ppt/slides/slide4.xml" Id="R26c12bb4c15a4b5a" /><Relationship Type="http://schemas.openxmlformats.org/officeDocument/2006/relationships/slide" Target="/ppt/slides/slide5.xml" Id="R7d23607969e54503" /><Relationship Type="http://schemas.openxmlformats.org/officeDocument/2006/relationships/slide" Target="/ppt/slides/slide6.xml" Id="Rdfde2398d7d441fb" /><Relationship Type="http://schemas.openxmlformats.org/officeDocument/2006/relationships/slide" Target="/ppt/slides/slide7.xml" Id="Ra7b9c0104c6d4b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846fc272d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fb9cc0ff4f91" /><Relationship Type="http://schemas.openxmlformats.org/officeDocument/2006/relationships/theme" Target="/ppt/slideMasters/theme/theme1.xml" Id="Rbd92f97d195f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0fb9cc0ff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6f87215c6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df35f0219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6cb95475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a50d0ed9c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c7908fa61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469eea2de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d5c8d7c5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WILLIKSEN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22 172 038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1 573 498 160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2 424 394 343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