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f307db610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0c753807b42bb"/>
  </p:sldMasterIdLst>
  <p:sldIdLst>
    <p:sldId xmlns:r="http://schemas.openxmlformats.org/officeDocument/2006/relationships" id="256" r:id="R9bba73da77ea42a2"/>
    <p:sldId xmlns:r="http://schemas.openxmlformats.org/officeDocument/2006/relationships" id="257" r:id="R7c9509b1a9e34b1f"/>
    <p:sldId xmlns:r="http://schemas.openxmlformats.org/officeDocument/2006/relationships" id="258" r:id="Re3383c550e3b4492"/>
    <p:sldId xmlns:r="http://schemas.openxmlformats.org/officeDocument/2006/relationships" id="259" r:id="R0b236683f33044c6"/>
    <p:sldId xmlns:r="http://schemas.openxmlformats.org/officeDocument/2006/relationships" id="260" r:id="Rfcdeb5e3d6c54437"/>
    <p:sldId xmlns:r="http://schemas.openxmlformats.org/officeDocument/2006/relationships" id="261" r:id="R72e07e06d6974bfd"/>
    <p:sldId xmlns:r="http://schemas.openxmlformats.org/officeDocument/2006/relationships" id="262" r:id="Rd3266ef53da5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0c753807b42bb" /><Relationship Type="http://schemas.openxmlformats.org/officeDocument/2006/relationships/slide" Target="/ppt/slides/slide1.xml" Id="R9bba73da77ea42a2" /><Relationship Type="http://schemas.openxmlformats.org/officeDocument/2006/relationships/slide" Target="/ppt/slides/slide2.xml" Id="R7c9509b1a9e34b1f" /><Relationship Type="http://schemas.openxmlformats.org/officeDocument/2006/relationships/slide" Target="/ppt/slides/slide3.xml" Id="Re3383c550e3b4492" /><Relationship Type="http://schemas.openxmlformats.org/officeDocument/2006/relationships/slide" Target="/ppt/slides/slide4.xml" Id="R0b236683f33044c6" /><Relationship Type="http://schemas.openxmlformats.org/officeDocument/2006/relationships/slide" Target="/ppt/slides/slide5.xml" Id="Rfcdeb5e3d6c54437" /><Relationship Type="http://schemas.openxmlformats.org/officeDocument/2006/relationships/slide" Target="/ppt/slides/slide6.xml" Id="R72e07e06d6974bfd" /><Relationship Type="http://schemas.openxmlformats.org/officeDocument/2006/relationships/slide" Target="/ppt/slides/slide7.xml" Id="Rd3266ef53da5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99e2c56ed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559bf3724685" /><Relationship Type="http://schemas.openxmlformats.org/officeDocument/2006/relationships/theme" Target="/ppt/slideMasters/theme/theme1.xml" Id="R40ed8a86fe75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2559bf372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d65122aa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8701a35b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0117b0270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47fc5114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645357d3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c6390f3f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ffdf7cc5b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