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9a2833e1e648c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3deea91fe240d5"/>
  </p:sldMasterIdLst>
  <p:sldIdLst>
    <p:sldId xmlns:r="http://schemas.openxmlformats.org/officeDocument/2006/relationships" id="256" r:id="R1eb11db375d94b06"/>
    <p:sldId xmlns:r="http://schemas.openxmlformats.org/officeDocument/2006/relationships" id="257" r:id="R7b76919a42204407"/>
    <p:sldId xmlns:r="http://schemas.openxmlformats.org/officeDocument/2006/relationships" id="258" r:id="R44f90eab42b14c71"/>
    <p:sldId xmlns:r="http://schemas.openxmlformats.org/officeDocument/2006/relationships" id="259" r:id="R23369985c9c3499a"/>
    <p:sldId xmlns:r="http://schemas.openxmlformats.org/officeDocument/2006/relationships" id="260" r:id="R738272ae83894924"/>
    <p:sldId xmlns:r="http://schemas.openxmlformats.org/officeDocument/2006/relationships" id="261" r:id="R9d102e94336b42dc"/>
    <p:sldId xmlns:r="http://schemas.openxmlformats.org/officeDocument/2006/relationships" id="262" r:id="R4a90022c9d7648d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3deea91fe240d5" /><Relationship Type="http://schemas.openxmlformats.org/officeDocument/2006/relationships/slide" Target="/ppt/slides/slide1.xml" Id="R1eb11db375d94b06" /><Relationship Type="http://schemas.openxmlformats.org/officeDocument/2006/relationships/slide" Target="/ppt/slides/slide2.xml" Id="R7b76919a42204407" /><Relationship Type="http://schemas.openxmlformats.org/officeDocument/2006/relationships/slide" Target="/ppt/slides/slide3.xml" Id="R44f90eab42b14c71" /><Relationship Type="http://schemas.openxmlformats.org/officeDocument/2006/relationships/slide" Target="/ppt/slides/slide4.xml" Id="R23369985c9c3499a" /><Relationship Type="http://schemas.openxmlformats.org/officeDocument/2006/relationships/slide" Target="/ppt/slides/slide5.xml" Id="R738272ae83894924" /><Relationship Type="http://schemas.openxmlformats.org/officeDocument/2006/relationships/slide" Target="/ppt/slides/slide6.xml" Id="R9d102e94336b42dc" /><Relationship Type="http://schemas.openxmlformats.org/officeDocument/2006/relationships/slide" Target="/ppt/slides/slide7.xml" Id="R4a90022c9d7648d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c36cfedad1473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48972e239a4bde" /><Relationship Type="http://schemas.openxmlformats.org/officeDocument/2006/relationships/theme" Target="/ppt/slideMasters/theme/theme1.xml" Id="Re29f20f5b2c448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248972e239a4bd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706197c5564d4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01f154421244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e0efec7ac84ea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cd441d20fc44e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febe0409e74f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d13c0ed96a405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495d224ea343b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SKILLS ØKONOMI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SKILLS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SKILLS ØKONOMI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SKILLS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SKILLS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SKILLS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2 498 006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217 955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161 444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69 449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742 264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SKILLS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KONUS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SKILLS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Ekebergveien 170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921 657 862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SKILLS ØKONOMI AS</a:t>
            </a:r>
          </a:p>
        </p:txBody>
      </p:sp>
    </p:spTree>
  </p:cSld>
  <p:clrMapOvr>
    <a:masterClrMapping xmlns:a="http://schemas.openxmlformats.org/drawingml/2006/main"/>
  </p:clrMapOvr>
</p:sld>
</file>