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b8cdec089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12b5193744934"/>
  </p:sldMasterIdLst>
  <p:sldIdLst>
    <p:sldId xmlns:r="http://schemas.openxmlformats.org/officeDocument/2006/relationships" id="256" r:id="Raf28fce572df4839"/>
    <p:sldId xmlns:r="http://schemas.openxmlformats.org/officeDocument/2006/relationships" id="257" r:id="Ref67c4dd3d474fc2"/>
    <p:sldId xmlns:r="http://schemas.openxmlformats.org/officeDocument/2006/relationships" id="258" r:id="R82e363d596114e58"/>
    <p:sldId xmlns:r="http://schemas.openxmlformats.org/officeDocument/2006/relationships" id="259" r:id="Rf7eb321a7d3e4b01"/>
    <p:sldId xmlns:r="http://schemas.openxmlformats.org/officeDocument/2006/relationships" id="260" r:id="R77c081be38c447fd"/>
    <p:sldId xmlns:r="http://schemas.openxmlformats.org/officeDocument/2006/relationships" id="261" r:id="R58647cb941584da2"/>
    <p:sldId xmlns:r="http://schemas.openxmlformats.org/officeDocument/2006/relationships" id="262" r:id="R863dfdfdf428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12b5193744934" /><Relationship Type="http://schemas.openxmlformats.org/officeDocument/2006/relationships/slide" Target="/ppt/slides/slide1.xml" Id="Raf28fce572df4839" /><Relationship Type="http://schemas.openxmlformats.org/officeDocument/2006/relationships/slide" Target="/ppt/slides/slide2.xml" Id="Ref67c4dd3d474fc2" /><Relationship Type="http://schemas.openxmlformats.org/officeDocument/2006/relationships/slide" Target="/ppt/slides/slide3.xml" Id="R82e363d596114e58" /><Relationship Type="http://schemas.openxmlformats.org/officeDocument/2006/relationships/slide" Target="/ppt/slides/slide4.xml" Id="Rf7eb321a7d3e4b01" /><Relationship Type="http://schemas.openxmlformats.org/officeDocument/2006/relationships/slide" Target="/ppt/slides/slide5.xml" Id="R77c081be38c447fd" /><Relationship Type="http://schemas.openxmlformats.org/officeDocument/2006/relationships/slide" Target="/ppt/slides/slide6.xml" Id="R58647cb941584da2" /><Relationship Type="http://schemas.openxmlformats.org/officeDocument/2006/relationships/slide" Target="/ppt/slides/slide7.xml" Id="R863dfdfdf428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61d948ae5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1dd33fd74454" /><Relationship Type="http://schemas.openxmlformats.org/officeDocument/2006/relationships/theme" Target="/ppt/slideMasters/theme/theme1.xml" Id="Re5ad1a623c99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81dd33fd7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0d4ff6e6c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78fc0633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225bc466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68d9251f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f92421ce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1ac53d12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f80887b7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