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9b586c001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b391d73fc461c"/>
  </p:sldMasterIdLst>
  <p:sldIdLst>
    <p:sldId xmlns:r="http://schemas.openxmlformats.org/officeDocument/2006/relationships" id="256" r:id="R2a6c68392acb4cfa"/>
    <p:sldId xmlns:r="http://schemas.openxmlformats.org/officeDocument/2006/relationships" id="257" r:id="R13b28309fadb456f"/>
    <p:sldId xmlns:r="http://schemas.openxmlformats.org/officeDocument/2006/relationships" id="258" r:id="R3b27b028af394681"/>
    <p:sldId xmlns:r="http://schemas.openxmlformats.org/officeDocument/2006/relationships" id="259" r:id="Rad27375b0e094e72"/>
    <p:sldId xmlns:r="http://schemas.openxmlformats.org/officeDocument/2006/relationships" id="260" r:id="Ra18ee2e62d77417c"/>
    <p:sldId xmlns:r="http://schemas.openxmlformats.org/officeDocument/2006/relationships" id="261" r:id="R1ae3c1f8b6534b6b"/>
    <p:sldId xmlns:r="http://schemas.openxmlformats.org/officeDocument/2006/relationships" id="262" r:id="R15e6e0f946a9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b391d73fc461c" /><Relationship Type="http://schemas.openxmlformats.org/officeDocument/2006/relationships/slide" Target="/ppt/slides/slide1.xml" Id="R2a6c68392acb4cfa" /><Relationship Type="http://schemas.openxmlformats.org/officeDocument/2006/relationships/slide" Target="/ppt/slides/slide2.xml" Id="R13b28309fadb456f" /><Relationship Type="http://schemas.openxmlformats.org/officeDocument/2006/relationships/slide" Target="/ppt/slides/slide3.xml" Id="R3b27b028af394681" /><Relationship Type="http://schemas.openxmlformats.org/officeDocument/2006/relationships/slide" Target="/ppt/slides/slide4.xml" Id="Rad27375b0e094e72" /><Relationship Type="http://schemas.openxmlformats.org/officeDocument/2006/relationships/slide" Target="/ppt/slides/slide5.xml" Id="Ra18ee2e62d77417c" /><Relationship Type="http://schemas.openxmlformats.org/officeDocument/2006/relationships/slide" Target="/ppt/slides/slide6.xml" Id="R1ae3c1f8b6534b6b" /><Relationship Type="http://schemas.openxmlformats.org/officeDocument/2006/relationships/slide" Target="/ppt/slides/slide7.xml" Id="R15e6e0f946a9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1d002569f4d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e8129cf8e4aa3" /><Relationship Type="http://schemas.openxmlformats.org/officeDocument/2006/relationships/theme" Target="/ppt/slideMasters/theme/theme1.xml" Id="Rd58f1247fe35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e8129cf8e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b3003730f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c2fb65b5d4d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a37acbfc549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11cd9a5b6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bb959445c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c2c4d0b934b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2635e2bf8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