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4d988b3c4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eb3780c5c45c6"/>
  </p:sldMasterIdLst>
  <p:sldIdLst>
    <p:sldId xmlns:r="http://schemas.openxmlformats.org/officeDocument/2006/relationships" id="256" r:id="R08a32e3ef9704e17"/>
    <p:sldId xmlns:r="http://schemas.openxmlformats.org/officeDocument/2006/relationships" id="257" r:id="R3786a652e7dd4458"/>
    <p:sldId xmlns:r="http://schemas.openxmlformats.org/officeDocument/2006/relationships" id="258" r:id="Rf6e7900e52d44135"/>
    <p:sldId xmlns:r="http://schemas.openxmlformats.org/officeDocument/2006/relationships" id="259" r:id="R2719ff79b6dc4bcb"/>
    <p:sldId xmlns:r="http://schemas.openxmlformats.org/officeDocument/2006/relationships" id="260" r:id="R97569826bcf544b6"/>
    <p:sldId xmlns:r="http://schemas.openxmlformats.org/officeDocument/2006/relationships" id="261" r:id="R9656d0fd27e94b94"/>
    <p:sldId xmlns:r="http://schemas.openxmlformats.org/officeDocument/2006/relationships" id="262" r:id="Rdc3ce4281d98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eb3780c5c45c6" /><Relationship Type="http://schemas.openxmlformats.org/officeDocument/2006/relationships/slide" Target="/ppt/slides/slide1.xml" Id="R08a32e3ef9704e17" /><Relationship Type="http://schemas.openxmlformats.org/officeDocument/2006/relationships/slide" Target="/ppt/slides/slide2.xml" Id="R3786a652e7dd4458" /><Relationship Type="http://schemas.openxmlformats.org/officeDocument/2006/relationships/slide" Target="/ppt/slides/slide3.xml" Id="Rf6e7900e52d44135" /><Relationship Type="http://schemas.openxmlformats.org/officeDocument/2006/relationships/slide" Target="/ppt/slides/slide4.xml" Id="R2719ff79b6dc4bcb" /><Relationship Type="http://schemas.openxmlformats.org/officeDocument/2006/relationships/slide" Target="/ppt/slides/slide5.xml" Id="R97569826bcf544b6" /><Relationship Type="http://schemas.openxmlformats.org/officeDocument/2006/relationships/slide" Target="/ppt/slides/slide6.xml" Id="R9656d0fd27e94b94" /><Relationship Type="http://schemas.openxmlformats.org/officeDocument/2006/relationships/slide" Target="/ppt/slides/slide7.xml" Id="Rdc3ce4281d98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42ce9b29e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cf01ba7374837" /><Relationship Type="http://schemas.openxmlformats.org/officeDocument/2006/relationships/theme" Target="/ppt/slideMasters/theme/theme1.xml" Id="R739765f83a67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cf01ba737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0d4f7c4c343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2c606ca32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dc519e1314c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43090eb1345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3be8274f6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41e1204c7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1068a64854c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94 447 969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