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6554c0756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f78f3dfa54947"/>
  </p:sldMasterIdLst>
  <p:sldIdLst>
    <p:sldId xmlns:r="http://schemas.openxmlformats.org/officeDocument/2006/relationships" id="256" r:id="R48be1b7c53494951"/>
    <p:sldId xmlns:r="http://schemas.openxmlformats.org/officeDocument/2006/relationships" id="257" r:id="R0c888e2f2d604b38"/>
    <p:sldId xmlns:r="http://schemas.openxmlformats.org/officeDocument/2006/relationships" id="258" r:id="R543179eaf0cd437c"/>
    <p:sldId xmlns:r="http://schemas.openxmlformats.org/officeDocument/2006/relationships" id="259" r:id="R27414664a15a42f2"/>
    <p:sldId xmlns:r="http://schemas.openxmlformats.org/officeDocument/2006/relationships" id="260" r:id="R20391dff2b41482a"/>
    <p:sldId xmlns:r="http://schemas.openxmlformats.org/officeDocument/2006/relationships" id="261" r:id="Rd473a2a7fedb4ab7"/>
    <p:sldId xmlns:r="http://schemas.openxmlformats.org/officeDocument/2006/relationships" id="262" r:id="Rc5abfea6a529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f78f3dfa54947" /><Relationship Type="http://schemas.openxmlformats.org/officeDocument/2006/relationships/slide" Target="/ppt/slides/slide1.xml" Id="R48be1b7c53494951" /><Relationship Type="http://schemas.openxmlformats.org/officeDocument/2006/relationships/slide" Target="/ppt/slides/slide2.xml" Id="R0c888e2f2d604b38" /><Relationship Type="http://schemas.openxmlformats.org/officeDocument/2006/relationships/slide" Target="/ppt/slides/slide3.xml" Id="R543179eaf0cd437c" /><Relationship Type="http://schemas.openxmlformats.org/officeDocument/2006/relationships/slide" Target="/ppt/slides/slide4.xml" Id="R27414664a15a42f2" /><Relationship Type="http://schemas.openxmlformats.org/officeDocument/2006/relationships/slide" Target="/ppt/slides/slide5.xml" Id="R20391dff2b41482a" /><Relationship Type="http://schemas.openxmlformats.org/officeDocument/2006/relationships/slide" Target="/ppt/slides/slide6.xml" Id="Rd473a2a7fedb4ab7" /><Relationship Type="http://schemas.openxmlformats.org/officeDocument/2006/relationships/slide" Target="/ppt/slides/slide7.xml" Id="Rc5abfea6a529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8e65582c1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9913915c4b47" /><Relationship Type="http://schemas.openxmlformats.org/officeDocument/2006/relationships/theme" Target="/ppt/slideMasters/theme/theme1.xml" Id="R5179984fcc76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29913915c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2bcbe337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623770f2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4329e8aa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8765e7c4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da78ebdc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69f0936d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d41b0001d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LILLEENGEN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