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cc434daaa347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99ab840211466c"/>
  </p:sldMasterIdLst>
  <p:sldIdLst>
    <p:sldId xmlns:r="http://schemas.openxmlformats.org/officeDocument/2006/relationships" id="256" r:id="Rdc9d59e942dc4e1d"/>
    <p:sldId xmlns:r="http://schemas.openxmlformats.org/officeDocument/2006/relationships" id="257" r:id="R98f8a8a823f24e14"/>
    <p:sldId xmlns:r="http://schemas.openxmlformats.org/officeDocument/2006/relationships" id="258" r:id="R165e430b257d444b"/>
    <p:sldId xmlns:r="http://schemas.openxmlformats.org/officeDocument/2006/relationships" id="259" r:id="R8491b5095e41411f"/>
    <p:sldId xmlns:r="http://schemas.openxmlformats.org/officeDocument/2006/relationships" id="260" r:id="Rc34aa1255b174377"/>
    <p:sldId xmlns:r="http://schemas.openxmlformats.org/officeDocument/2006/relationships" id="261" r:id="R7f83e96d92c643d9"/>
    <p:sldId xmlns:r="http://schemas.openxmlformats.org/officeDocument/2006/relationships" id="262" r:id="R13fb4295f38f4c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9ab840211466c" /><Relationship Type="http://schemas.openxmlformats.org/officeDocument/2006/relationships/slide" Target="/ppt/slides/slide1.xml" Id="Rdc9d59e942dc4e1d" /><Relationship Type="http://schemas.openxmlformats.org/officeDocument/2006/relationships/slide" Target="/ppt/slides/slide2.xml" Id="R98f8a8a823f24e14" /><Relationship Type="http://schemas.openxmlformats.org/officeDocument/2006/relationships/slide" Target="/ppt/slides/slide3.xml" Id="R165e430b257d444b" /><Relationship Type="http://schemas.openxmlformats.org/officeDocument/2006/relationships/slide" Target="/ppt/slides/slide4.xml" Id="R8491b5095e41411f" /><Relationship Type="http://schemas.openxmlformats.org/officeDocument/2006/relationships/slide" Target="/ppt/slides/slide5.xml" Id="Rc34aa1255b174377" /><Relationship Type="http://schemas.openxmlformats.org/officeDocument/2006/relationships/slide" Target="/ppt/slides/slide6.xml" Id="R7f83e96d92c643d9" /><Relationship Type="http://schemas.openxmlformats.org/officeDocument/2006/relationships/slide" Target="/ppt/slides/slide7.xml" Id="R13fb4295f38f4c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28622469d4c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ccff499cc4735" /><Relationship Type="http://schemas.openxmlformats.org/officeDocument/2006/relationships/theme" Target="/ppt/slideMasters/theme/theme1.xml" Id="R43f68572c10a46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cccff499cc47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071179d574d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cfafdfc0f4f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fe165c7a945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aea3cc24641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96cae2f6440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94e3b770f4b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cdcacfb3e4a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HUGO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 INVEST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−338 642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−800 741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12 281 316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HUGOSSON JOHN ÅKE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MONICA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Hugosson, Christian Schous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921 687 656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