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9d4c158b8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d951a26af4943"/>
  </p:sldMasterIdLst>
  <p:sldIdLst>
    <p:sldId xmlns:r="http://schemas.openxmlformats.org/officeDocument/2006/relationships" id="256" r:id="R40061f6ee37c4258"/>
    <p:sldId xmlns:r="http://schemas.openxmlformats.org/officeDocument/2006/relationships" id="257" r:id="R71be51bad51049ca"/>
    <p:sldId xmlns:r="http://schemas.openxmlformats.org/officeDocument/2006/relationships" id="258" r:id="R339acd68ae0744fc"/>
    <p:sldId xmlns:r="http://schemas.openxmlformats.org/officeDocument/2006/relationships" id="259" r:id="R7e2c9ec44f524045"/>
    <p:sldId xmlns:r="http://schemas.openxmlformats.org/officeDocument/2006/relationships" id="260" r:id="R11274e06d95a4a87"/>
    <p:sldId xmlns:r="http://schemas.openxmlformats.org/officeDocument/2006/relationships" id="261" r:id="R20cb5281c11445bc"/>
    <p:sldId xmlns:r="http://schemas.openxmlformats.org/officeDocument/2006/relationships" id="262" r:id="Re61c061f4673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d951a26af4943" /><Relationship Type="http://schemas.openxmlformats.org/officeDocument/2006/relationships/slide" Target="/ppt/slides/slide1.xml" Id="R40061f6ee37c4258" /><Relationship Type="http://schemas.openxmlformats.org/officeDocument/2006/relationships/slide" Target="/ppt/slides/slide2.xml" Id="R71be51bad51049ca" /><Relationship Type="http://schemas.openxmlformats.org/officeDocument/2006/relationships/slide" Target="/ppt/slides/slide3.xml" Id="R339acd68ae0744fc" /><Relationship Type="http://schemas.openxmlformats.org/officeDocument/2006/relationships/slide" Target="/ppt/slides/slide4.xml" Id="R7e2c9ec44f524045" /><Relationship Type="http://schemas.openxmlformats.org/officeDocument/2006/relationships/slide" Target="/ppt/slides/slide5.xml" Id="R11274e06d95a4a87" /><Relationship Type="http://schemas.openxmlformats.org/officeDocument/2006/relationships/slide" Target="/ppt/slides/slide6.xml" Id="R20cb5281c11445bc" /><Relationship Type="http://schemas.openxmlformats.org/officeDocument/2006/relationships/slide" Target="/ppt/slides/slide7.xml" Id="Re61c061f4673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8315c4ca0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2b1ff065474e" /><Relationship Type="http://schemas.openxmlformats.org/officeDocument/2006/relationships/theme" Target="/ppt/slideMasters/theme/theme1.xml" Id="R0a2e36110475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12b1ff065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1fc150e743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c84f711f1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67855eea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f9c06c37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ff4478aec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688996e6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3bfde8b94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8 535 564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921 760 094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