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61c60b174049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3e05423e374aa1"/>
  </p:sldMasterIdLst>
  <p:sldIdLst>
    <p:sldId xmlns:r="http://schemas.openxmlformats.org/officeDocument/2006/relationships" id="256" r:id="Ref08c28c9faf460d"/>
    <p:sldId xmlns:r="http://schemas.openxmlformats.org/officeDocument/2006/relationships" id="257" r:id="R158a97d7d3dd40af"/>
    <p:sldId xmlns:r="http://schemas.openxmlformats.org/officeDocument/2006/relationships" id="258" r:id="R7f88fdad3a4542d7"/>
    <p:sldId xmlns:r="http://schemas.openxmlformats.org/officeDocument/2006/relationships" id="259" r:id="R1bb0ef5272e04bbf"/>
    <p:sldId xmlns:r="http://schemas.openxmlformats.org/officeDocument/2006/relationships" id="260" r:id="R2d9b7a69be16487b"/>
    <p:sldId xmlns:r="http://schemas.openxmlformats.org/officeDocument/2006/relationships" id="261" r:id="R9812eabd7f5444b9"/>
    <p:sldId xmlns:r="http://schemas.openxmlformats.org/officeDocument/2006/relationships" id="262" r:id="Rb9f86adb8c0947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e05423e374aa1" /><Relationship Type="http://schemas.openxmlformats.org/officeDocument/2006/relationships/slide" Target="/ppt/slides/slide1.xml" Id="Ref08c28c9faf460d" /><Relationship Type="http://schemas.openxmlformats.org/officeDocument/2006/relationships/slide" Target="/ppt/slides/slide2.xml" Id="R158a97d7d3dd40af" /><Relationship Type="http://schemas.openxmlformats.org/officeDocument/2006/relationships/slide" Target="/ppt/slides/slide3.xml" Id="R7f88fdad3a4542d7" /><Relationship Type="http://schemas.openxmlformats.org/officeDocument/2006/relationships/slide" Target="/ppt/slides/slide4.xml" Id="R1bb0ef5272e04bbf" /><Relationship Type="http://schemas.openxmlformats.org/officeDocument/2006/relationships/slide" Target="/ppt/slides/slide5.xml" Id="R2d9b7a69be16487b" /><Relationship Type="http://schemas.openxmlformats.org/officeDocument/2006/relationships/slide" Target="/ppt/slides/slide6.xml" Id="R9812eabd7f5444b9" /><Relationship Type="http://schemas.openxmlformats.org/officeDocument/2006/relationships/slide" Target="/ppt/slides/slide7.xml" Id="Rb9f86adb8c0947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7f572e5a14c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d0ff2f8d740d1" /><Relationship Type="http://schemas.openxmlformats.org/officeDocument/2006/relationships/theme" Target="/ppt/slideMasters/theme/theme1.xml" Id="Rbb6a5461b79d41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4d0ff2f8d7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a7c76cbce43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6dbd31efd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60055481c46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4fc09152d4c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80f534736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48ca88ceb43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094e7874348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LURA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3 685 638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572 967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754 198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1 549 068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KARIN MJØS AASE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JAN AASE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921 761 244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