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7b0870a78643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dc255f41c1496d"/>
  </p:sldMasterIdLst>
  <p:sldIdLst>
    <p:sldId xmlns:r="http://schemas.openxmlformats.org/officeDocument/2006/relationships" id="256" r:id="R2bb2896ded1b49b0"/>
    <p:sldId xmlns:r="http://schemas.openxmlformats.org/officeDocument/2006/relationships" id="257" r:id="Rb14419635ba7458b"/>
    <p:sldId xmlns:r="http://schemas.openxmlformats.org/officeDocument/2006/relationships" id="258" r:id="R91631512cded46b8"/>
    <p:sldId xmlns:r="http://schemas.openxmlformats.org/officeDocument/2006/relationships" id="259" r:id="R734a7a5d9e014481"/>
    <p:sldId xmlns:r="http://schemas.openxmlformats.org/officeDocument/2006/relationships" id="260" r:id="R72985f32cc3d4b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c255f41c1496d" /><Relationship Type="http://schemas.openxmlformats.org/officeDocument/2006/relationships/slide" Target="/ppt/slides/slide1.xml" Id="R2bb2896ded1b49b0" /><Relationship Type="http://schemas.openxmlformats.org/officeDocument/2006/relationships/slide" Target="/ppt/slides/slide2.xml" Id="Rb14419635ba7458b" /><Relationship Type="http://schemas.openxmlformats.org/officeDocument/2006/relationships/slide" Target="/ppt/slides/slide3.xml" Id="R91631512cded46b8" /><Relationship Type="http://schemas.openxmlformats.org/officeDocument/2006/relationships/slide" Target="/ppt/slides/slide4.xml" Id="R734a7a5d9e014481" /><Relationship Type="http://schemas.openxmlformats.org/officeDocument/2006/relationships/slide" Target="/ppt/slides/slide5.xml" Id="R72985f32cc3d4b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76f64d4414f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d9dda0b9c4ca5" /><Relationship Type="http://schemas.openxmlformats.org/officeDocument/2006/relationships/theme" Target="/ppt/slideMasters/theme/theme1.xml" Id="R041c915cec0d4c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ed9dda0b9c4c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f6f2e1e0b4c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7b066a6a744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03f29fb2346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836c36f6f4a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62b545db442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HAMMERFEST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HAMMERFEST KOMMUNE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Rådhuset, 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postmottak@hammerfest.kommune.no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921 770 669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KOMMUNE</a:t>
            </a:r>
          </a:p>
        </p:txBody>
      </p:sp>
    </p:spTree>
  </p:cSld>
  <p:clrMapOvr>
    <a:masterClrMapping xmlns:a="http://schemas.openxmlformats.org/drawingml/2006/main"/>
  </p:clrMapOvr>
</p:sld>
</file>