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5701262a444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58d8ea73204873"/>
  </p:sldMasterIdLst>
  <p:sldIdLst>
    <p:sldId xmlns:r="http://schemas.openxmlformats.org/officeDocument/2006/relationships" id="256" r:id="R04d147192f874e77"/>
    <p:sldId xmlns:r="http://schemas.openxmlformats.org/officeDocument/2006/relationships" id="257" r:id="R355b8592d56a41b5"/>
    <p:sldId xmlns:r="http://schemas.openxmlformats.org/officeDocument/2006/relationships" id="258" r:id="R2f145dd5cb274c98"/>
    <p:sldId xmlns:r="http://schemas.openxmlformats.org/officeDocument/2006/relationships" id="259" r:id="Rac637b8b71e54617"/>
    <p:sldId xmlns:r="http://schemas.openxmlformats.org/officeDocument/2006/relationships" id="260" r:id="R9784f1c4f4884fe9"/>
    <p:sldId xmlns:r="http://schemas.openxmlformats.org/officeDocument/2006/relationships" id="261" r:id="R94cd3a15cb724cb2"/>
    <p:sldId xmlns:r="http://schemas.openxmlformats.org/officeDocument/2006/relationships" id="262" r:id="Reebe446062f940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8d8ea73204873" /><Relationship Type="http://schemas.openxmlformats.org/officeDocument/2006/relationships/slide" Target="/ppt/slides/slide1.xml" Id="R04d147192f874e77" /><Relationship Type="http://schemas.openxmlformats.org/officeDocument/2006/relationships/slide" Target="/ppt/slides/slide2.xml" Id="R355b8592d56a41b5" /><Relationship Type="http://schemas.openxmlformats.org/officeDocument/2006/relationships/slide" Target="/ppt/slides/slide3.xml" Id="R2f145dd5cb274c98" /><Relationship Type="http://schemas.openxmlformats.org/officeDocument/2006/relationships/slide" Target="/ppt/slides/slide4.xml" Id="Rac637b8b71e54617" /><Relationship Type="http://schemas.openxmlformats.org/officeDocument/2006/relationships/slide" Target="/ppt/slides/slide5.xml" Id="R9784f1c4f4884fe9" /><Relationship Type="http://schemas.openxmlformats.org/officeDocument/2006/relationships/slide" Target="/ppt/slides/slide6.xml" Id="R94cd3a15cb724cb2" /><Relationship Type="http://schemas.openxmlformats.org/officeDocument/2006/relationships/slide" Target="/ppt/slides/slide7.xml" Id="Reebe446062f940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95e5bd6ce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4b62f1c6644b2" /><Relationship Type="http://schemas.openxmlformats.org/officeDocument/2006/relationships/theme" Target="/ppt/slideMasters/theme/theme1.xml" Id="Rb2b549365b1e44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4b62f1c66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8042c050c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3a264b083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141cab699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01ec1f10a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f1ec65d07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a7ec6d08c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1da3036f54b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GLOBAL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9 235 114 000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13 813 292 000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