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3e97c6229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b86f9c87f43e0"/>
  </p:sldMasterIdLst>
  <p:sldIdLst>
    <p:sldId xmlns:r="http://schemas.openxmlformats.org/officeDocument/2006/relationships" id="256" r:id="Ra28fa550002c43cc"/>
    <p:sldId xmlns:r="http://schemas.openxmlformats.org/officeDocument/2006/relationships" id="257" r:id="Rcdc9d40220a94c32"/>
    <p:sldId xmlns:r="http://schemas.openxmlformats.org/officeDocument/2006/relationships" id="258" r:id="Rec9178ed03b840f9"/>
    <p:sldId xmlns:r="http://schemas.openxmlformats.org/officeDocument/2006/relationships" id="259" r:id="R1ddfb1aae32b4346"/>
    <p:sldId xmlns:r="http://schemas.openxmlformats.org/officeDocument/2006/relationships" id="260" r:id="R8e19072e8e7d411f"/>
    <p:sldId xmlns:r="http://schemas.openxmlformats.org/officeDocument/2006/relationships" id="261" r:id="R8c626a2996574099"/>
    <p:sldId xmlns:r="http://schemas.openxmlformats.org/officeDocument/2006/relationships" id="262" r:id="R4ffb3f5418a045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b86f9c87f43e0" /><Relationship Type="http://schemas.openxmlformats.org/officeDocument/2006/relationships/slide" Target="/ppt/slides/slide1.xml" Id="Ra28fa550002c43cc" /><Relationship Type="http://schemas.openxmlformats.org/officeDocument/2006/relationships/slide" Target="/ppt/slides/slide2.xml" Id="Rcdc9d40220a94c32" /><Relationship Type="http://schemas.openxmlformats.org/officeDocument/2006/relationships/slide" Target="/ppt/slides/slide3.xml" Id="Rec9178ed03b840f9" /><Relationship Type="http://schemas.openxmlformats.org/officeDocument/2006/relationships/slide" Target="/ppt/slides/slide4.xml" Id="R1ddfb1aae32b4346" /><Relationship Type="http://schemas.openxmlformats.org/officeDocument/2006/relationships/slide" Target="/ppt/slides/slide5.xml" Id="R8e19072e8e7d411f" /><Relationship Type="http://schemas.openxmlformats.org/officeDocument/2006/relationships/slide" Target="/ppt/slides/slide6.xml" Id="R8c626a2996574099" /><Relationship Type="http://schemas.openxmlformats.org/officeDocument/2006/relationships/slide" Target="/ppt/slides/slide7.xml" Id="R4ffb3f5418a045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c102ff7fa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830e432314461" /><Relationship Type="http://schemas.openxmlformats.org/officeDocument/2006/relationships/theme" Target="/ppt/slideMasters/theme/theme1.xml" Id="Rc2e016025de4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830e43231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b6c1728d0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6c5db5f0a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c5926f7e1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69fb594f2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56d1ebbb84f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ab5a4eddd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8a0956390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EXPLORE VIEW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278 586 065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278 622 734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EQUITY 1 SCSP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