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092bb59e6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908ef79e64212"/>
  </p:sldMasterIdLst>
  <p:sldIdLst>
    <p:sldId xmlns:r="http://schemas.openxmlformats.org/officeDocument/2006/relationships" id="256" r:id="R4a3c0f1ee4584eeb"/>
    <p:sldId xmlns:r="http://schemas.openxmlformats.org/officeDocument/2006/relationships" id="257" r:id="Re53acd43a49e40f9"/>
    <p:sldId xmlns:r="http://schemas.openxmlformats.org/officeDocument/2006/relationships" id="258" r:id="R69bbfb25a35b4ee2"/>
    <p:sldId xmlns:r="http://schemas.openxmlformats.org/officeDocument/2006/relationships" id="259" r:id="R3d91223dd2ce405c"/>
    <p:sldId xmlns:r="http://schemas.openxmlformats.org/officeDocument/2006/relationships" id="260" r:id="Rff5839f62a524218"/>
    <p:sldId xmlns:r="http://schemas.openxmlformats.org/officeDocument/2006/relationships" id="261" r:id="R9659b5fe8f97479d"/>
    <p:sldId xmlns:r="http://schemas.openxmlformats.org/officeDocument/2006/relationships" id="262" r:id="R988da74442d3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908ef79e64212" /><Relationship Type="http://schemas.openxmlformats.org/officeDocument/2006/relationships/slide" Target="/ppt/slides/slide1.xml" Id="R4a3c0f1ee4584eeb" /><Relationship Type="http://schemas.openxmlformats.org/officeDocument/2006/relationships/slide" Target="/ppt/slides/slide2.xml" Id="Re53acd43a49e40f9" /><Relationship Type="http://schemas.openxmlformats.org/officeDocument/2006/relationships/slide" Target="/ppt/slides/slide3.xml" Id="R69bbfb25a35b4ee2" /><Relationship Type="http://schemas.openxmlformats.org/officeDocument/2006/relationships/slide" Target="/ppt/slides/slide4.xml" Id="R3d91223dd2ce405c" /><Relationship Type="http://schemas.openxmlformats.org/officeDocument/2006/relationships/slide" Target="/ppt/slides/slide5.xml" Id="Rff5839f62a524218" /><Relationship Type="http://schemas.openxmlformats.org/officeDocument/2006/relationships/slide" Target="/ppt/slides/slide6.xml" Id="R9659b5fe8f97479d" /><Relationship Type="http://schemas.openxmlformats.org/officeDocument/2006/relationships/slide" Target="/ppt/slides/slide7.xml" Id="R988da74442d3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f27b25802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32941398440d" /><Relationship Type="http://schemas.openxmlformats.org/officeDocument/2006/relationships/theme" Target="/ppt/slideMasters/theme/theme1.xml" Id="R4d12a80a38b6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e32941398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377c1767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9eab30da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fe393af4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89ca62c3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1ba22522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1fa12038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db9a0a3e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