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c972da9afb42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2cd9021d8d4858"/>
  </p:sldMasterIdLst>
  <p:sldIdLst>
    <p:sldId xmlns:r="http://schemas.openxmlformats.org/officeDocument/2006/relationships" id="256" r:id="Re65bfbcf32344964"/>
    <p:sldId xmlns:r="http://schemas.openxmlformats.org/officeDocument/2006/relationships" id="257" r:id="R629bcad028514e70"/>
    <p:sldId xmlns:r="http://schemas.openxmlformats.org/officeDocument/2006/relationships" id="258" r:id="R745792c5a7eb418a"/>
    <p:sldId xmlns:r="http://schemas.openxmlformats.org/officeDocument/2006/relationships" id="259" r:id="R6a017ea6e9e049cb"/>
    <p:sldId xmlns:r="http://schemas.openxmlformats.org/officeDocument/2006/relationships" id="260" r:id="Rb73cb0bd8a3a4bc8"/>
    <p:sldId xmlns:r="http://schemas.openxmlformats.org/officeDocument/2006/relationships" id="261" r:id="R04bdfa3689e24ec3"/>
    <p:sldId xmlns:r="http://schemas.openxmlformats.org/officeDocument/2006/relationships" id="262" r:id="Re358cb6feafa4d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2cd9021d8d4858" /><Relationship Type="http://schemas.openxmlformats.org/officeDocument/2006/relationships/slide" Target="/ppt/slides/slide1.xml" Id="Re65bfbcf32344964" /><Relationship Type="http://schemas.openxmlformats.org/officeDocument/2006/relationships/slide" Target="/ppt/slides/slide2.xml" Id="R629bcad028514e70" /><Relationship Type="http://schemas.openxmlformats.org/officeDocument/2006/relationships/slide" Target="/ppt/slides/slide3.xml" Id="R745792c5a7eb418a" /><Relationship Type="http://schemas.openxmlformats.org/officeDocument/2006/relationships/slide" Target="/ppt/slides/slide4.xml" Id="R6a017ea6e9e049cb" /><Relationship Type="http://schemas.openxmlformats.org/officeDocument/2006/relationships/slide" Target="/ppt/slides/slide5.xml" Id="Rb73cb0bd8a3a4bc8" /><Relationship Type="http://schemas.openxmlformats.org/officeDocument/2006/relationships/slide" Target="/ppt/slides/slide6.xml" Id="R04bdfa3689e24ec3" /><Relationship Type="http://schemas.openxmlformats.org/officeDocument/2006/relationships/slide" Target="/ppt/slides/slide7.xml" Id="Re358cb6feafa4d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e1b62cf67645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3172c4d9b4e87" /><Relationship Type="http://schemas.openxmlformats.org/officeDocument/2006/relationships/theme" Target="/ppt/slideMasters/theme/theme1.xml" Id="Rd07527db7aa84c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43172c4d9b4e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10f9fc47142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99df58ac74c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5c2e0edb44b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3e0cb816549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dd25fb4534b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af932f8634c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9383b53ce42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TG-INVEST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TG-INVEST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3 102 162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13 242 572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14 501 294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GJELSTAD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Fossekallveien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921 838 956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