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5a63cdcfb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4471e097c488b"/>
  </p:sldMasterIdLst>
  <p:sldIdLst>
    <p:sldId xmlns:r="http://schemas.openxmlformats.org/officeDocument/2006/relationships" id="256" r:id="R273e14696e474602"/>
    <p:sldId xmlns:r="http://schemas.openxmlformats.org/officeDocument/2006/relationships" id="257" r:id="R9401359af29d4916"/>
    <p:sldId xmlns:r="http://schemas.openxmlformats.org/officeDocument/2006/relationships" id="258" r:id="Rcf9c968061a74a81"/>
    <p:sldId xmlns:r="http://schemas.openxmlformats.org/officeDocument/2006/relationships" id="259" r:id="R9c8c3a0f0cb24b6f"/>
    <p:sldId xmlns:r="http://schemas.openxmlformats.org/officeDocument/2006/relationships" id="260" r:id="Rd8983c8b36274d1b"/>
    <p:sldId xmlns:r="http://schemas.openxmlformats.org/officeDocument/2006/relationships" id="261" r:id="R1983b9f2fc40491f"/>
    <p:sldId xmlns:r="http://schemas.openxmlformats.org/officeDocument/2006/relationships" id="262" r:id="R49c30dcdbd3b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4471e097c488b" /><Relationship Type="http://schemas.openxmlformats.org/officeDocument/2006/relationships/slide" Target="/ppt/slides/slide1.xml" Id="R273e14696e474602" /><Relationship Type="http://schemas.openxmlformats.org/officeDocument/2006/relationships/slide" Target="/ppt/slides/slide2.xml" Id="R9401359af29d4916" /><Relationship Type="http://schemas.openxmlformats.org/officeDocument/2006/relationships/slide" Target="/ppt/slides/slide3.xml" Id="Rcf9c968061a74a81" /><Relationship Type="http://schemas.openxmlformats.org/officeDocument/2006/relationships/slide" Target="/ppt/slides/slide4.xml" Id="R9c8c3a0f0cb24b6f" /><Relationship Type="http://schemas.openxmlformats.org/officeDocument/2006/relationships/slide" Target="/ppt/slides/slide5.xml" Id="Rd8983c8b36274d1b" /><Relationship Type="http://schemas.openxmlformats.org/officeDocument/2006/relationships/slide" Target="/ppt/slides/slide6.xml" Id="R1983b9f2fc40491f" /><Relationship Type="http://schemas.openxmlformats.org/officeDocument/2006/relationships/slide" Target="/ppt/slides/slide7.xml" Id="R49c30dcdbd3b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84e93f40d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80cefcdf4340" /><Relationship Type="http://schemas.openxmlformats.org/officeDocument/2006/relationships/theme" Target="/ppt/slideMasters/theme/theme1.xml" Id="R6547971b679e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580cefcdf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0f67613c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255761fd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b7cd6ec2c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635d636d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3171bb09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8483d4c44d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ee7fea3c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BRATTOPSA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BRATTOPSA INVEST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18 235 794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232 281 193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235 302 414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TROMMESTAD ANNE HESTNESS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Hestness Trommestad, Tybakken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