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ad6b73dd184d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a602f6fe7466c"/>
  </p:sldMasterIdLst>
  <p:sldIdLst>
    <p:sldId xmlns:r="http://schemas.openxmlformats.org/officeDocument/2006/relationships" id="256" r:id="Rb452fed7aa7a4628"/>
    <p:sldId xmlns:r="http://schemas.openxmlformats.org/officeDocument/2006/relationships" id="257" r:id="Rf3c662b986a34628"/>
    <p:sldId xmlns:r="http://schemas.openxmlformats.org/officeDocument/2006/relationships" id="258" r:id="R314b4fe60fc1456a"/>
    <p:sldId xmlns:r="http://schemas.openxmlformats.org/officeDocument/2006/relationships" id="259" r:id="Rbce96454ed0141c2"/>
    <p:sldId xmlns:r="http://schemas.openxmlformats.org/officeDocument/2006/relationships" id="260" r:id="R7896f83441dd4208"/>
    <p:sldId xmlns:r="http://schemas.openxmlformats.org/officeDocument/2006/relationships" id="261" r:id="R5c8c92754bac4598"/>
    <p:sldId xmlns:r="http://schemas.openxmlformats.org/officeDocument/2006/relationships" id="262" r:id="Rb23d6159de4846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a602f6fe7466c" /><Relationship Type="http://schemas.openxmlformats.org/officeDocument/2006/relationships/slide" Target="/ppt/slides/slide1.xml" Id="Rb452fed7aa7a4628" /><Relationship Type="http://schemas.openxmlformats.org/officeDocument/2006/relationships/slide" Target="/ppt/slides/slide2.xml" Id="Rf3c662b986a34628" /><Relationship Type="http://schemas.openxmlformats.org/officeDocument/2006/relationships/slide" Target="/ppt/slides/slide3.xml" Id="R314b4fe60fc1456a" /><Relationship Type="http://schemas.openxmlformats.org/officeDocument/2006/relationships/slide" Target="/ppt/slides/slide4.xml" Id="Rbce96454ed0141c2" /><Relationship Type="http://schemas.openxmlformats.org/officeDocument/2006/relationships/slide" Target="/ppt/slides/slide5.xml" Id="R7896f83441dd4208" /><Relationship Type="http://schemas.openxmlformats.org/officeDocument/2006/relationships/slide" Target="/ppt/slides/slide6.xml" Id="R5c8c92754bac4598" /><Relationship Type="http://schemas.openxmlformats.org/officeDocument/2006/relationships/slide" Target="/ppt/slides/slide7.xml" Id="Rb23d6159de4846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f059d87b1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85b16fc354ac1" /><Relationship Type="http://schemas.openxmlformats.org/officeDocument/2006/relationships/theme" Target="/ppt/slideMasters/theme/theme1.xml" Id="R382539357f4947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b85b16fc354a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f1993bfb644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4ba631f9a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9dc74070d45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4a42ff5dc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e617add24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a9c4f9b7d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93795bfe6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EDVARD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251 357 814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251 434 767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THOR EDVARD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921 858 809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