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ccbe9fb82e642c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6406ba619024082"/>
  </p:sldMasterIdLst>
  <p:sldIdLst>
    <p:sldId xmlns:r="http://schemas.openxmlformats.org/officeDocument/2006/relationships" id="256" r:id="R6181973bb04b40ca"/>
    <p:sldId xmlns:r="http://schemas.openxmlformats.org/officeDocument/2006/relationships" id="257" r:id="Red044fe040cd45a5"/>
    <p:sldId xmlns:r="http://schemas.openxmlformats.org/officeDocument/2006/relationships" id="258" r:id="Rdb36190db5ad4fa5"/>
    <p:sldId xmlns:r="http://schemas.openxmlformats.org/officeDocument/2006/relationships" id="259" r:id="Ra37d2b7808534952"/>
    <p:sldId xmlns:r="http://schemas.openxmlformats.org/officeDocument/2006/relationships" id="260" r:id="R61a0e5d3d8564926"/>
    <p:sldId xmlns:r="http://schemas.openxmlformats.org/officeDocument/2006/relationships" id="261" r:id="Rb60c34715fd44715"/>
    <p:sldId xmlns:r="http://schemas.openxmlformats.org/officeDocument/2006/relationships" id="262" r:id="R81cf43d454fe4e5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406ba619024082" /><Relationship Type="http://schemas.openxmlformats.org/officeDocument/2006/relationships/slide" Target="/ppt/slides/slide1.xml" Id="R6181973bb04b40ca" /><Relationship Type="http://schemas.openxmlformats.org/officeDocument/2006/relationships/slide" Target="/ppt/slides/slide2.xml" Id="Red044fe040cd45a5" /><Relationship Type="http://schemas.openxmlformats.org/officeDocument/2006/relationships/slide" Target="/ppt/slides/slide3.xml" Id="Rdb36190db5ad4fa5" /><Relationship Type="http://schemas.openxmlformats.org/officeDocument/2006/relationships/slide" Target="/ppt/slides/slide4.xml" Id="Ra37d2b7808534952" /><Relationship Type="http://schemas.openxmlformats.org/officeDocument/2006/relationships/slide" Target="/ppt/slides/slide5.xml" Id="R61a0e5d3d8564926" /><Relationship Type="http://schemas.openxmlformats.org/officeDocument/2006/relationships/slide" Target="/ppt/slides/slide6.xml" Id="Rb60c34715fd44715" /><Relationship Type="http://schemas.openxmlformats.org/officeDocument/2006/relationships/slide" Target="/ppt/slides/slide7.xml" Id="R81cf43d454fe4e5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581951af934d0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b05ad387b14357" /><Relationship Type="http://schemas.openxmlformats.org/officeDocument/2006/relationships/theme" Target="/ppt/slideMasters/theme/theme1.xml" Id="Rcfb199e3e47a4e0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1b05ad387b1435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ef38cc1b9f4f1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7bc12f37c940b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49c1cee24149b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91f7b3f05b48c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df2cd89c98450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5004522baf4f9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3aa17e983f447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TRULS HERMAN HOLM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TRULS HERMAN HOLM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TRULS HERMAN HOLM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TRULS HERMAN HOLM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TRULS HERMAN HOLM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TRULS HERMAN HOLM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−584 606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4 261 877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53 564 244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57 548 705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TRULS HERMAN HOLM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 TRULS HERMAN  –  86,8 %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 TRULS HERMAN  –  13,2 %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TRULS HERMAN HOLM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Holm Eiendom, Engebrets vei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921 858 833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TRULS HERMAN HOLM AS</a:t>
            </a:r>
          </a:p>
        </p:txBody>
      </p:sp>
    </p:spTree>
  </p:cSld>
  <p:clrMapOvr>
    <a:masterClrMapping xmlns:a="http://schemas.openxmlformats.org/drawingml/2006/main"/>
  </p:clrMapOvr>
</p:sld>
</file>