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a0ca46e4b642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e098822d6b4089"/>
  </p:sldMasterIdLst>
  <p:sldIdLst>
    <p:sldId xmlns:r="http://schemas.openxmlformats.org/officeDocument/2006/relationships" id="256" r:id="R5e3ca24a2d084f87"/>
    <p:sldId xmlns:r="http://schemas.openxmlformats.org/officeDocument/2006/relationships" id="257" r:id="R81e12bd6a970468e"/>
    <p:sldId xmlns:r="http://schemas.openxmlformats.org/officeDocument/2006/relationships" id="258" r:id="R080768993b3a4f1f"/>
    <p:sldId xmlns:r="http://schemas.openxmlformats.org/officeDocument/2006/relationships" id="259" r:id="Rbbcbc2409e01496c"/>
    <p:sldId xmlns:r="http://schemas.openxmlformats.org/officeDocument/2006/relationships" id="260" r:id="R3ac37209e88d4c98"/>
    <p:sldId xmlns:r="http://schemas.openxmlformats.org/officeDocument/2006/relationships" id="261" r:id="R8905106b52494cea"/>
    <p:sldId xmlns:r="http://schemas.openxmlformats.org/officeDocument/2006/relationships" id="262" r:id="Rad3dd54c064345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098822d6b4089" /><Relationship Type="http://schemas.openxmlformats.org/officeDocument/2006/relationships/slide" Target="/ppt/slides/slide1.xml" Id="R5e3ca24a2d084f87" /><Relationship Type="http://schemas.openxmlformats.org/officeDocument/2006/relationships/slide" Target="/ppt/slides/slide2.xml" Id="R81e12bd6a970468e" /><Relationship Type="http://schemas.openxmlformats.org/officeDocument/2006/relationships/slide" Target="/ppt/slides/slide3.xml" Id="R080768993b3a4f1f" /><Relationship Type="http://schemas.openxmlformats.org/officeDocument/2006/relationships/slide" Target="/ppt/slides/slide4.xml" Id="Rbbcbc2409e01496c" /><Relationship Type="http://schemas.openxmlformats.org/officeDocument/2006/relationships/slide" Target="/ppt/slides/slide5.xml" Id="R3ac37209e88d4c98" /><Relationship Type="http://schemas.openxmlformats.org/officeDocument/2006/relationships/slide" Target="/ppt/slides/slide6.xml" Id="R8905106b52494cea" /><Relationship Type="http://schemas.openxmlformats.org/officeDocument/2006/relationships/slide" Target="/ppt/slides/slide7.xml" Id="Rad3dd54c064345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6261bfd3241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ae29fa9924cad" /><Relationship Type="http://schemas.openxmlformats.org/officeDocument/2006/relationships/theme" Target="/ppt/slideMasters/theme/theme1.xml" Id="R04e16e100a6549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9ae29fa9924c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b6949f68346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ec2075c7646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651d1bc0b40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7b02d768149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5f8dbcd8d47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1240dad714c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f439a288c4d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DYNAMIK SMART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SMART ACCOUNTING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14 812 638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dr@dynamik.no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