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eeeb9b6c8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192462011481d"/>
  </p:sldMasterIdLst>
  <p:sldIdLst>
    <p:sldId xmlns:r="http://schemas.openxmlformats.org/officeDocument/2006/relationships" id="256" r:id="R23fe2d8f39b04c11"/>
    <p:sldId xmlns:r="http://schemas.openxmlformats.org/officeDocument/2006/relationships" id="257" r:id="R17d909da957f4337"/>
    <p:sldId xmlns:r="http://schemas.openxmlformats.org/officeDocument/2006/relationships" id="258" r:id="Raa423bb6aa9e44ab"/>
    <p:sldId xmlns:r="http://schemas.openxmlformats.org/officeDocument/2006/relationships" id="259" r:id="Rb2f2c83d861649b7"/>
    <p:sldId xmlns:r="http://schemas.openxmlformats.org/officeDocument/2006/relationships" id="260" r:id="R7d6c72a233ed4abb"/>
    <p:sldId xmlns:r="http://schemas.openxmlformats.org/officeDocument/2006/relationships" id="261" r:id="R1967e433ea244dc0"/>
    <p:sldId xmlns:r="http://schemas.openxmlformats.org/officeDocument/2006/relationships" id="262" r:id="R038192c0ee87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192462011481d" /><Relationship Type="http://schemas.openxmlformats.org/officeDocument/2006/relationships/slide" Target="/ppt/slides/slide1.xml" Id="R23fe2d8f39b04c11" /><Relationship Type="http://schemas.openxmlformats.org/officeDocument/2006/relationships/slide" Target="/ppt/slides/slide2.xml" Id="R17d909da957f4337" /><Relationship Type="http://schemas.openxmlformats.org/officeDocument/2006/relationships/slide" Target="/ppt/slides/slide3.xml" Id="Raa423bb6aa9e44ab" /><Relationship Type="http://schemas.openxmlformats.org/officeDocument/2006/relationships/slide" Target="/ppt/slides/slide4.xml" Id="Rb2f2c83d861649b7" /><Relationship Type="http://schemas.openxmlformats.org/officeDocument/2006/relationships/slide" Target="/ppt/slides/slide5.xml" Id="R7d6c72a233ed4abb" /><Relationship Type="http://schemas.openxmlformats.org/officeDocument/2006/relationships/slide" Target="/ppt/slides/slide6.xml" Id="R1967e433ea244dc0" /><Relationship Type="http://schemas.openxmlformats.org/officeDocument/2006/relationships/slide" Target="/ppt/slides/slide7.xml" Id="R038192c0ee87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abdaf1901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a0cc8a3f4893" /><Relationship Type="http://schemas.openxmlformats.org/officeDocument/2006/relationships/theme" Target="/ppt/slideMasters/theme/theme1.xml" Id="Rcfd68e50ce0f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ba0cc8a3f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df4c4bdbc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de9992cc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e2205bf7f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f3c6ef78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bd22a96f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eb729dab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97df34c6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REGNSKAP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4 967 805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1 582 737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WESTRE FREMMEGÅRD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SOLEKLAR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post@kompassregnskap.no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www.kompassregnskap.no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