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9e1c80088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0b820dadb4896"/>
  </p:sldMasterIdLst>
  <p:sldIdLst>
    <p:sldId xmlns:r="http://schemas.openxmlformats.org/officeDocument/2006/relationships" id="256" r:id="Rc2ef4ae5a72a4ee0"/>
    <p:sldId xmlns:r="http://schemas.openxmlformats.org/officeDocument/2006/relationships" id="257" r:id="R3540bb6de2934480"/>
    <p:sldId xmlns:r="http://schemas.openxmlformats.org/officeDocument/2006/relationships" id="258" r:id="Re7437f13df864a54"/>
    <p:sldId xmlns:r="http://schemas.openxmlformats.org/officeDocument/2006/relationships" id="259" r:id="Rc29ea86967494ab3"/>
    <p:sldId xmlns:r="http://schemas.openxmlformats.org/officeDocument/2006/relationships" id="260" r:id="R4cb98f4df59a4d45"/>
    <p:sldId xmlns:r="http://schemas.openxmlformats.org/officeDocument/2006/relationships" id="261" r:id="Rd2f4554eef6d44a6"/>
    <p:sldId xmlns:r="http://schemas.openxmlformats.org/officeDocument/2006/relationships" id="262" r:id="R038d1cccf8cd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0b820dadb4896" /><Relationship Type="http://schemas.openxmlformats.org/officeDocument/2006/relationships/slide" Target="/ppt/slides/slide1.xml" Id="Rc2ef4ae5a72a4ee0" /><Relationship Type="http://schemas.openxmlformats.org/officeDocument/2006/relationships/slide" Target="/ppt/slides/slide2.xml" Id="R3540bb6de2934480" /><Relationship Type="http://schemas.openxmlformats.org/officeDocument/2006/relationships/slide" Target="/ppt/slides/slide3.xml" Id="Re7437f13df864a54" /><Relationship Type="http://schemas.openxmlformats.org/officeDocument/2006/relationships/slide" Target="/ppt/slides/slide4.xml" Id="Rc29ea86967494ab3" /><Relationship Type="http://schemas.openxmlformats.org/officeDocument/2006/relationships/slide" Target="/ppt/slides/slide5.xml" Id="R4cb98f4df59a4d45" /><Relationship Type="http://schemas.openxmlformats.org/officeDocument/2006/relationships/slide" Target="/ppt/slides/slide6.xml" Id="Rd2f4554eef6d44a6" /><Relationship Type="http://schemas.openxmlformats.org/officeDocument/2006/relationships/slide" Target="/ppt/slides/slide7.xml" Id="R038d1cccf8cd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7ae31897c40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0842020f84f5b" /><Relationship Type="http://schemas.openxmlformats.org/officeDocument/2006/relationships/theme" Target="/ppt/slideMasters/theme/theme1.xml" Id="R467f4021cf6d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0842020f8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4b106bc26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66ef5486f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ec630a80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81208bc42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1caaea9a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390b19a7243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62eced00f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MEHUS MARTIN SØREN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Hofstadgata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921 861 338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