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c02a2c1af947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6b45952ad64236"/>
  </p:sldMasterIdLst>
  <p:sldIdLst>
    <p:sldId xmlns:r="http://schemas.openxmlformats.org/officeDocument/2006/relationships" id="256" r:id="R48ea77e8be584792"/>
    <p:sldId xmlns:r="http://schemas.openxmlformats.org/officeDocument/2006/relationships" id="257" r:id="Rbe462b7ebb6848d5"/>
    <p:sldId xmlns:r="http://schemas.openxmlformats.org/officeDocument/2006/relationships" id="258" r:id="R2cd42b1d0e284c31"/>
    <p:sldId xmlns:r="http://schemas.openxmlformats.org/officeDocument/2006/relationships" id="259" r:id="R3d1a4176a0b048f3"/>
    <p:sldId xmlns:r="http://schemas.openxmlformats.org/officeDocument/2006/relationships" id="260" r:id="R53736a28b19a447f"/>
    <p:sldId xmlns:r="http://schemas.openxmlformats.org/officeDocument/2006/relationships" id="261" r:id="R5051d2f1452e4f8e"/>
    <p:sldId xmlns:r="http://schemas.openxmlformats.org/officeDocument/2006/relationships" id="262" r:id="R9fbbfb9bbe75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b45952ad64236" /><Relationship Type="http://schemas.openxmlformats.org/officeDocument/2006/relationships/slide" Target="/ppt/slides/slide1.xml" Id="R48ea77e8be584792" /><Relationship Type="http://schemas.openxmlformats.org/officeDocument/2006/relationships/slide" Target="/ppt/slides/slide2.xml" Id="Rbe462b7ebb6848d5" /><Relationship Type="http://schemas.openxmlformats.org/officeDocument/2006/relationships/slide" Target="/ppt/slides/slide3.xml" Id="R2cd42b1d0e284c31" /><Relationship Type="http://schemas.openxmlformats.org/officeDocument/2006/relationships/slide" Target="/ppt/slides/slide4.xml" Id="R3d1a4176a0b048f3" /><Relationship Type="http://schemas.openxmlformats.org/officeDocument/2006/relationships/slide" Target="/ppt/slides/slide5.xml" Id="R53736a28b19a447f" /><Relationship Type="http://schemas.openxmlformats.org/officeDocument/2006/relationships/slide" Target="/ppt/slides/slide6.xml" Id="R5051d2f1452e4f8e" /><Relationship Type="http://schemas.openxmlformats.org/officeDocument/2006/relationships/slide" Target="/ppt/slides/slide7.xml" Id="R9fbbfb9bbe75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b9f005da442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3e72707484931" /><Relationship Type="http://schemas.openxmlformats.org/officeDocument/2006/relationships/theme" Target="/ppt/slideMasters/theme/theme1.xml" Id="Rac99c410d89a4c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3e727074849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2114e4175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1d9386c5d4c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9fdab3afa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9e3fab68c48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100127db646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6b9e932cc4c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77eeb49bd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4SIGHT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4SIGHT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17 314 375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1 524 989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331 442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7 113 583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4SIGHT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