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873c904d0c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b07819e5974222"/>
  </p:sldMasterIdLst>
  <p:sldIdLst>
    <p:sldId xmlns:r="http://schemas.openxmlformats.org/officeDocument/2006/relationships" id="256" r:id="Ra6cde73bcc184f0a"/>
    <p:sldId xmlns:r="http://schemas.openxmlformats.org/officeDocument/2006/relationships" id="257" r:id="Ra2ce5a233fc7407f"/>
    <p:sldId xmlns:r="http://schemas.openxmlformats.org/officeDocument/2006/relationships" id="258" r:id="Rc814cb795dc74c6e"/>
    <p:sldId xmlns:r="http://schemas.openxmlformats.org/officeDocument/2006/relationships" id="259" r:id="Re300eb4ae8f14789"/>
    <p:sldId xmlns:r="http://schemas.openxmlformats.org/officeDocument/2006/relationships" id="260" r:id="Re301584c819c4096"/>
    <p:sldId xmlns:r="http://schemas.openxmlformats.org/officeDocument/2006/relationships" id="261" r:id="R56e5e9bdddec462c"/>
    <p:sldId xmlns:r="http://schemas.openxmlformats.org/officeDocument/2006/relationships" id="262" r:id="Rd13b86491b21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b07819e5974222" /><Relationship Type="http://schemas.openxmlformats.org/officeDocument/2006/relationships/slide" Target="/ppt/slides/slide1.xml" Id="Ra6cde73bcc184f0a" /><Relationship Type="http://schemas.openxmlformats.org/officeDocument/2006/relationships/slide" Target="/ppt/slides/slide2.xml" Id="Ra2ce5a233fc7407f" /><Relationship Type="http://schemas.openxmlformats.org/officeDocument/2006/relationships/slide" Target="/ppt/slides/slide3.xml" Id="Rc814cb795dc74c6e" /><Relationship Type="http://schemas.openxmlformats.org/officeDocument/2006/relationships/slide" Target="/ppt/slides/slide4.xml" Id="Re300eb4ae8f14789" /><Relationship Type="http://schemas.openxmlformats.org/officeDocument/2006/relationships/slide" Target="/ppt/slides/slide5.xml" Id="Re301584c819c4096" /><Relationship Type="http://schemas.openxmlformats.org/officeDocument/2006/relationships/slide" Target="/ppt/slides/slide6.xml" Id="R56e5e9bdddec462c" /><Relationship Type="http://schemas.openxmlformats.org/officeDocument/2006/relationships/slide" Target="/ppt/slides/slide7.xml" Id="Rd13b86491b21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1429969ea4f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af11fb9dc4000" /><Relationship Type="http://schemas.openxmlformats.org/officeDocument/2006/relationships/theme" Target="/ppt/slideMasters/theme/theme1.xml" Id="Re4caac6e85594a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0af11fb9dc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c4fd3eea8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e58bf5c39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83c85e538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cac0bc4c9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7d21ffd1c42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47d85da474d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b6bffdbeb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F&amp;A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−5 177 275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151 134 724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1 860 748 467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2 016 030 855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F&amp;A HOLDING AS</a:t>
            </a:r>
          </a:p>
        </p:txBody>
      </p:sp>
    </p:spTree>
  </p:cSld>
  <p:clrMapOvr>
    <a:masterClrMapping xmlns:a="http://schemas.openxmlformats.org/drawingml/2006/main"/>
  </p:clrMapOvr>
</p:sld>
</file>