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edc2798aa3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6dad87b734db6"/>
  </p:sldMasterIdLst>
  <p:sldIdLst>
    <p:sldId xmlns:r="http://schemas.openxmlformats.org/officeDocument/2006/relationships" id="256" r:id="R1e1c3b3cc2f54fb3"/>
    <p:sldId xmlns:r="http://schemas.openxmlformats.org/officeDocument/2006/relationships" id="257" r:id="R2e2ff899e3fc4c30"/>
    <p:sldId xmlns:r="http://schemas.openxmlformats.org/officeDocument/2006/relationships" id="258" r:id="Re50d759aa8894dda"/>
    <p:sldId xmlns:r="http://schemas.openxmlformats.org/officeDocument/2006/relationships" id="259" r:id="R49e8e8a7fa8444e9"/>
    <p:sldId xmlns:r="http://schemas.openxmlformats.org/officeDocument/2006/relationships" id="260" r:id="R9a6b5b7958dd47ec"/>
    <p:sldId xmlns:r="http://schemas.openxmlformats.org/officeDocument/2006/relationships" id="261" r:id="Rbddd2180e45a4c14"/>
    <p:sldId xmlns:r="http://schemas.openxmlformats.org/officeDocument/2006/relationships" id="262" r:id="Rd979b3262fd6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6dad87b734db6" /><Relationship Type="http://schemas.openxmlformats.org/officeDocument/2006/relationships/slide" Target="/ppt/slides/slide1.xml" Id="R1e1c3b3cc2f54fb3" /><Relationship Type="http://schemas.openxmlformats.org/officeDocument/2006/relationships/slide" Target="/ppt/slides/slide2.xml" Id="R2e2ff899e3fc4c30" /><Relationship Type="http://schemas.openxmlformats.org/officeDocument/2006/relationships/slide" Target="/ppt/slides/slide3.xml" Id="Re50d759aa8894dda" /><Relationship Type="http://schemas.openxmlformats.org/officeDocument/2006/relationships/slide" Target="/ppt/slides/slide4.xml" Id="R49e8e8a7fa8444e9" /><Relationship Type="http://schemas.openxmlformats.org/officeDocument/2006/relationships/slide" Target="/ppt/slides/slide5.xml" Id="R9a6b5b7958dd47ec" /><Relationship Type="http://schemas.openxmlformats.org/officeDocument/2006/relationships/slide" Target="/ppt/slides/slide6.xml" Id="Rbddd2180e45a4c14" /><Relationship Type="http://schemas.openxmlformats.org/officeDocument/2006/relationships/slide" Target="/ppt/slides/slide7.xml" Id="Rd979b3262fd6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33ce267ba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2a865641c4258" /><Relationship Type="http://schemas.openxmlformats.org/officeDocument/2006/relationships/theme" Target="/ppt/slideMasters/theme/theme1.xml" Id="Rf25831c5e164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2a865641c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595e30812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16e9cc8f1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9c7e1bd36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12b92f1c7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8952f3e59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4bdc7bd30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dad38a3d4b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