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1f7a401933543d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e733e929e574078"/>
  </p:sldMasterIdLst>
  <p:sldIdLst>
    <p:sldId xmlns:r="http://schemas.openxmlformats.org/officeDocument/2006/relationships" id="256" r:id="R3d370e9d7a3642ea"/>
    <p:sldId xmlns:r="http://schemas.openxmlformats.org/officeDocument/2006/relationships" id="257" r:id="R1ddb16fdb7eb41d2"/>
    <p:sldId xmlns:r="http://schemas.openxmlformats.org/officeDocument/2006/relationships" id="258" r:id="Rc13bc367d9b541e7"/>
    <p:sldId xmlns:r="http://schemas.openxmlformats.org/officeDocument/2006/relationships" id="259" r:id="R4776201edec5410a"/>
    <p:sldId xmlns:r="http://schemas.openxmlformats.org/officeDocument/2006/relationships" id="260" r:id="Rdc733a878e1d4581"/>
    <p:sldId xmlns:r="http://schemas.openxmlformats.org/officeDocument/2006/relationships" id="261" r:id="R5e82d6db203d47a0"/>
    <p:sldId xmlns:r="http://schemas.openxmlformats.org/officeDocument/2006/relationships" id="262" r:id="R58a37ef3e0fd40a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733e929e574078" /><Relationship Type="http://schemas.openxmlformats.org/officeDocument/2006/relationships/slide" Target="/ppt/slides/slide1.xml" Id="R3d370e9d7a3642ea" /><Relationship Type="http://schemas.openxmlformats.org/officeDocument/2006/relationships/slide" Target="/ppt/slides/slide2.xml" Id="R1ddb16fdb7eb41d2" /><Relationship Type="http://schemas.openxmlformats.org/officeDocument/2006/relationships/slide" Target="/ppt/slides/slide3.xml" Id="Rc13bc367d9b541e7" /><Relationship Type="http://schemas.openxmlformats.org/officeDocument/2006/relationships/slide" Target="/ppt/slides/slide4.xml" Id="R4776201edec5410a" /><Relationship Type="http://schemas.openxmlformats.org/officeDocument/2006/relationships/slide" Target="/ppt/slides/slide5.xml" Id="Rdc733a878e1d4581" /><Relationship Type="http://schemas.openxmlformats.org/officeDocument/2006/relationships/slide" Target="/ppt/slides/slide6.xml" Id="R5e82d6db203d47a0" /><Relationship Type="http://schemas.openxmlformats.org/officeDocument/2006/relationships/slide" Target="/ppt/slides/slide7.xml" Id="R58a37ef3e0fd40a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7c1e69b0234a7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5654367a1d448d" /><Relationship Type="http://schemas.openxmlformats.org/officeDocument/2006/relationships/theme" Target="/ppt/slideMasters/theme/theme1.xml" Id="R22b4ee98056949d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d5654367a1d448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6b8b274a5241f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770e0bfab24df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deb6c7e8ed4b7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f0d9a94fef4ba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36b45cd705462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1b19665d2548a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925ac83ab64f0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LANGSETH 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LANGSETH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LANGSETH GRUPPEN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LANGSETH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LANGSETH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LANGSETH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−239 017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5 754 128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17 352 135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30 332 636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LANGSETH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FREWILLA AS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BILLINGS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GRENNESS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HELBRA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LANGSETH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Ryensvingen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0680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921 881 053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LANGSETH GRUPPEN AS</a:t>
            </a:r>
          </a:p>
        </p:txBody>
      </p:sp>
    </p:spTree>
  </p:cSld>
  <p:clrMapOvr>
    <a:masterClrMapping xmlns:a="http://schemas.openxmlformats.org/drawingml/2006/main"/>
  </p:clrMapOvr>
</p:sld>
</file>