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11006191d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b25e5aa8f4e32"/>
  </p:sldMasterIdLst>
  <p:sldIdLst>
    <p:sldId xmlns:r="http://schemas.openxmlformats.org/officeDocument/2006/relationships" id="256" r:id="Rece7b11ff43d43e8"/>
    <p:sldId xmlns:r="http://schemas.openxmlformats.org/officeDocument/2006/relationships" id="257" r:id="R7c278747deb44af0"/>
    <p:sldId xmlns:r="http://schemas.openxmlformats.org/officeDocument/2006/relationships" id="258" r:id="R90a2e4095aeb466c"/>
    <p:sldId xmlns:r="http://schemas.openxmlformats.org/officeDocument/2006/relationships" id="259" r:id="R5e4a1e99e1f74f39"/>
    <p:sldId xmlns:r="http://schemas.openxmlformats.org/officeDocument/2006/relationships" id="260" r:id="Rc9ef4a7d21394a38"/>
    <p:sldId xmlns:r="http://schemas.openxmlformats.org/officeDocument/2006/relationships" id="261" r:id="R58e9af59ea4c4c1e"/>
    <p:sldId xmlns:r="http://schemas.openxmlformats.org/officeDocument/2006/relationships" id="262" r:id="Rf9b44512f09b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b25e5aa8f4e32" /><Relationship Type="http://schemas.openxmlformats.org/officeDocument/2006/relationships/slide" Target="/ppt/slides/slide1.xml" Id="Rece7b11ff43d43e8" /><Relationship Type="http://schemas.openxmlformats.org/officeDocument/2006/relationships/slide" Target="/ppt/slides/slide2.xml" Id="R7c278747deb44af0" /><Relationship Type="http://schemas.openxmlformats.org/officeDocument/2006/relationships/slide" Target="/ppt/slides/slide3.xml" Id="R90a2e4095aeb466c" /><Relationship Type="http://schemas.openxmlformats.org/officeDocument/2006/relationships/slide" Target="/ppt/slides/slide4.xml" Id="R5e4a1e99e1f74f39" /><Relationship Type="http://schemas.openxmlformats.org/officeDocument/2006/relationships/slide" Target="/ppt/slides/slide5.xml" Id="Rc9ef4a7d21394a38" /><Relationship Type="http://schemas.openxmlformats.org/officeDocument/2006/relationships/slide" Target="/ppt/slides/slide6.xml" Id="R58e9af59ea4c4c1e" /><Relationship Type="http://schemas.openxmlformats.org/officeDocument/2006/relationships/slide" Target="/ppt/slides/slide7.xml" Id="Rf9b44512f09b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e940c959d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361eb4d684915" /><Relationship Type="http://schemas.openxmlformats.org/officeDocument/2006/relationships/theme" Target="/ppt/slideMasters/theme/theme1.xml" Id="Rcd5825277114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361eb4d68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7d5b1d71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243cdeafd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2b6b2d57a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bcedd05fe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7b8455f28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a0d3ae00d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df84f661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ROADTRIP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ROADTRIP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371 261 550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