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1d66dbc2e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ef93fb3a844d9"/>
  </p:sldMasterIdLst>
  <p:sldIdLst>
    <p:sldId xmlns:r="http://schemas.openxmlformats.org/officeDocument/2006/relationships" id="256" r:id="Rc96ae080281a4bcc"/>
    <p:sldId xmlns:r="http://schemas.openxmlformats.org/officeDocument/2006/relationships" id="257" r:id="Rcf2273edb0a64f0f"/>
    <p:sldId xmlns:r="http://schemas.openxmlformats.org/officeDocument/2006/relationships" id="258" r:id="R88c91cc4b08b4f55"/>
    <p:sldId xmlns:r="http://schemas.openxmlformats.org/officeDocument/2006/relationships" id="259" r:id="Rfd51ea6df15a490b"/>
    <p:sldId xmlns:r="http://schemas.openxmlformats.org/officeDocument/2006/relationships" id="260" r:id="R9f6057e265e44aa4"/>
    <p:sldId xmlns:r="http://schemas.openxmlformats.org/officeDocument/2006/relationships" id="261" r:id="Rb1e17e5cfd284349"/>
    <p:sldId xmlns:r="http://schemas.openxmlformats.org/officeDocument/2006/relationships" id="262" r:id="Re56d187e985749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ef93fb3a844d9" /><Relationship Type="http://schemas.openxmlformats.org/officeDocument/2006/relationships/slide" Target="/ppt/slides/slide1.xml" Id="Rc96ae080281a4bcc" /><Relationship Type="http://schemas.openxmlformats.org/officeDocument/2006/relationships/slide" Target="/ppt/slides/slide2.xml" Id="Rcf2273edb0a64f0f" /><Relationship Type="http://schemas.openxmlformats.org/officeDocument/2006/relationships/slide" Target="/ppt/slides/slide3.xml" Id="R88c91cc4b08b4f55" /><Relationship Type="http://schemas.openxmlformats.org/officeDocument/2006/relationships/slide" Target="/ppt/slides/slide4.xml" Id="Rfd51ea6df15a490b" /><Relationship Type="http://schemas.openxmlformats.org/officeDocument/2006/relationships/slide" Target="/ppt/slides/slide5.xml" Id="R9f6057e265e44aa4" /><Relationship Type="http://schemas.openxmlformats.org/officeDocument/2006/relationships/slide" Target="/ppt/slides/slide6.xml" Id="Rb1e17e5cfd284349" /><Relationship Type="http://schemas.openxmlformats.org/officeDocument/2006/relationships/slide" Target="/ppt/slides/slide7.xml" Id="Re56d187e985749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13bb4d923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609c7c2414442" /><Relationship Type="http://schemas.openxmlformats.org/officeDocument/2006/relationships/theme" Target="/ppt/slideMasters/theme/theme1.xml" Id="Rc5a74ea600ab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609c7c241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6127fd377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34ab801f5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083487de5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ad70a5cb04f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9ccff818c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c31a5b7c0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319deae4947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KVERSØY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2 097 267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4 910 259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KVERSØY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Hordvikneset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921 889 186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