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fb254d53e94c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d2075c0a1c4c88"/>
  </p:sldMasterIdLst>
  <p:sldIdLst>
    <p:sldId xmlns:r="http://schemas.openxmlformats.org/officeDocument/2006/relationships" id="256" r:id="Rd039cda25e49423c"/>
    <p:sldId xmlns:r="http://schemas.openxmlformats.org/officeDocument/2006/relationships" id="257" r:id="R05428da934214339"/>
    <p:sldId xmlns:r="http://schemas.openxmlformats.org/officeDocument/2006/relationships" id="258" r:id="Rabe1049d6a1c4015"/>
    <p:sldId xmlns:r="http://schemas.openxmlformats.org/officeDocument/2006/relationships" id="259" r:id="Rc1ff6c1871184f30"/>
    <p:sldId xmlns:r="http://schemas.openxmlformats.org/officeDocument/2006/relationships" id="260" r:id="R718d4ca8ea1c4cf5"/>
    <p:sldId xmlns:r="http://schemas.openxmlformats.org/officeDocument/2006/relationships" id="261" r:id="R8a7bdd482aa54a64"/>
    <p:sldId xmlns:r="http://schemas.openxmlformats.org/officeDocument/2006/relationships" id="262" r:id="Ra0ebd850211c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2075c0a1c4c88" /><Relationship Type="http://schemas.openxmlformats.org/officeDocument/2006/relationships/slide" Target="/ppt/slides/slide1.xml" Id="Rd039cda25e49423c" /><Relationship Type="http://schemas.openxmlformats.org/officeDocument/2006/relationships/slide" Target="/ppt/slides/slide2.xml" Id="R05428da934214339" /><Relationship Type="http://schemas.openxmlformats.org/officeDocument/2006/relationships/slide" Target="/ppt/slides/slide3.xml" Id="Rabe1049d6a1c4015" /><Relationship Type="http://schemas.openxmlformats.org/officeDocument/2006/relationships/slide" Target="/ppt/slides/slide4.xml" Id="Rc1ff6c1871184f30" /><Relationship Type="http://schemas.openxmlformats.org/officeDocument/2006/relationships/slide" Target="/ppt/slides/slide5.xml" Id="R718d4ca8ea1c4cf5" /><Relationship Type="http://schemas.openxmlformats.org/officeDocument/2006/relationships/slide" Target="/ppt/slides/slide6.xml" Id="R8a7bdd482aa54a64" /><Relationship Type="http://schemas.openxmlformats.org/officeDocument/2006/relationships/slide" Target="/ppt/slides/slide7.xml" Id="Ra0ebd850211c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e4e2129124f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34fb4d98d41de" /><Relationship Type="http://schemas.openxmlformats.org/officeDocument/2006/relationships/theme" Target="/ppt/slideMasters/theme/theme1.xml" Id="R95fdafedfbb1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934fb4d98d41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0b59400e94d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b38dee7444d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76f31d5e645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3282a7ba348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dd4653bc54f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eab8d37754d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941c987c540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LOUIE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LOUIE INVESTOR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−7 358 638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51 793 866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458 121 101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469 485 649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