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79c1cb934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3387092d74c2c"/>
  </p:sldMasterIdLst>
  <p:sldIdLst>
    <p:sldId xmlns:r="http://schemas.openxmlformats.org/officeDocument/2006/relationships" id="256" r:id="R4d16d77a053e408f"/>
    <p:sldId xmlns:r="http://schemas.openxmlformats.org/officeDocument/2006/relationships" id="257" r:id="Rdf79147f845e46c0"/>
    <p:sldId xmlns:r="http://schemas.openxmlformats.org/officeDocument/2006/relationships" id="258" r:id="R1ee5fe008f4d4979"/>
    <p:sldId xmlns:r="http://schemas.openxmlformats.org/officeDocument/2006/relationships" id="259" r:id="R9555198fd69b42a3"/>
    <p:sldId xmlns:r="http://schemas.openxmlformats.org/officeDocument/2006/relationships" id="260" r:id="R4ea9b6e182d14ead"/>
    <p:sldId xmlns:r="http://schemas.openxmlformats.org/officeDocument/2006/relationships" id="261" r:id="R1a29cf8095ca42dd"/>
    <p:sldId xmlns:r="http://schemas.openxmlformats.org/officeDocument/2006/relationships" id="262" r:id="R5b9011e97716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3387092d74c2c" /><Relationship Type="http://schemas.openxmlformats.org/officeDocument/2006/relationships/slide" Target="/ppt/slides/slide1.xml" Id="R4d16d77a053e408f" /><Relationship Type="http://schemas.openxmlformats.org/officeDocument/2006/relationships/slide" Target="/ppt/slides/slide2.xml" Id="Rdf79147f845e46c0" /><Relationship Type="http://schemas.openxmlformats.org/officeDocument/2006/relationships/slide" Target="/ppt/slides/slide3.xml" Id="R1ee5fe008f4d4979" /><Relationship Type="http://schemas.openxmlformats.org/officeDocument/2006/relationships/slide" Target="/ppt/slides/slide4.xml" Id="R9555198fd69b42a3" /><Relationship Type="http://schemas.openxmlformats.org/officeDocument/2006/relationships/slide" Target="/ppt/slides/slide5.xml" Id="R4ea9b6e182d14ead" /><Relationship Type="http://schemas.openxmlformats.org/officeDocument/2006/relationships/slide" Target="/ppt/slides/slide6.xml" Id="R1a29cf8095ca42dd" /><Relationship Type="http://schemas.openxmlformats.org/officeDocument/2006/relationships/slide" Target="/ppt/slides/slide7.xml" Id="R5b9011e97716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bc0c9798c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9b68e4a14334" /><Relationship Type="http://schemas.openxmlformats.org/officeDocument/2006/relationships/theme" Target="/ppt/slideMasters/theme/theme1.xml" Id="R44007214e6a4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09b68e4a1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05e48c9e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56e67550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9c051f7af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9b3959f1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c26de18f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b6154b01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9cf59dea8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