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9cbe1b1ccd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f4f16db3e49f4"/>
  </p:sldMasterIdLst>
  <p:sldIdLst>
    <p:sldId xmlns:r="http://schemas.openxmlformats.org/officeDocument/2006/relationships" id="256" r:id="Rf45b00b821d04dd2"/>
    <p:sldId xmlns:r="http://schemas.openxmlformats.org/officeDocument/2006/relationships" id="257" r:id="R2d0efdd18ef5472f"/>
    <p:sldId xmlns:r="http://schemas.openxmlformats.org/officeDocument/2006/relationships" id="258" r:id="R1a9d50390626417c"/>
    <p:sldId xmlns:r="http://schemas.openxmlformats.org/officeDocument/2006/relationships" id="259" r:id="R769fb13cedd142ae"/>
    <p:sldId xmlns:r="http://schemas.openxmlformats.org/officeDocument/2006/relationships" id="260" r:id="Rb6f9cd3c04814e9c"/>
    <p:sldId xmlns:r="http://schemas.openxmlformats.org/officeDocument/2006/relationships" id="261" r:id="Rf2e95c34bc3c4a52"/>
    <p:sldId xmlns:r="http://schemas.openxmlformats.org/officeDocument/2006/relationships" id="262" r:id="Rb5309a0cb374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f4f16db3e49f4" /><Relationship Type="http://schemas.openxmlformats.org/officeDocument/2006/relationships/slide" Target="/ppt/slides/slide1.xml" Id="Rf45b00b821d04dd2" /><Relationship Type="http://schemas.openxmlformats.org/officeDocument/2006/relationships/slide" Target="/ppt/slides/slide2.xml" Id="R2d0efdd18ef5472f" /><Relationship Type="http://schemas.openxmlformats.org/officeDocument/2006/relationships/slide" Target="/ppt/slides/slide3.xml" Id="R1a9d50390626417c" /><Relationship Type="http://schemas.openxmlformats.org/officeDocument/2006/relationships/slide" Target="/ppt/slides/slide4.xml" Id="R769fb13cedd142ae" /><Relationship Type="http://schemas.openxmlformats.org/officeDocument/2006/relationships/slide" Target="/ppt/slides/slide5.xml" Id="Rb6f9cd3c04814e9c" /><Relationship Type="http://schemas.openxmlformats.org/officeDocument/2006/relationships/slide" Target="/ppt/slides/slide6.xml" Id="Rf2e95c34bc3c4a52" /><Relationship Type="http://schemas.openxmlformats.org/officeDocument/2006/relationships/slide" Target="/ppt/slides/slide7.xml" Id="Rb5309a0cb374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23dc4c20d40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2610c9a2046a1" /><Relationship Type="http://schemas.openxmlformats.org/officeDocument/2006/relationships/theme" Target="/ppt/slideMasters/theme/theme1.xml" Id="R900b06049771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2610c9a2046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2f025a6e443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ec86d7c8f46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51b5bbecd47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f9bdb7765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9637cb17c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68a61f9334f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be1f0a9bc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ROCKSOLID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ROCKSOLID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66 778 409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67 487 222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